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8" r:id="rId2"/>
    <p:sldId id="259" r:id="rId3"/>
    <p:sldId id="272" r:id="rId4"/>
    <p:sldId id="271" r:id="rId5"/>
    <p:sldId id="276" r:id="rId6"/>
    <p:sldId id="273" r:id="rId7"/>
    <p:sldId id="263" r:id="rId8"/>
    <p:sldId id="277" r:id="rId9"/>
    <p:sldId id="275" r:id="rId10"/>
    <p:sldId id="264" r:id="rId11"/>
    <p:sldId id="267" r:id="rId12"/>
    <p:sldId id="268" r:id="rId13"/>
    <p:sldId id="257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2" y="84"/>
      </p:cViewPr>
      <p:guideLst>
        <p:guide orient="horz" pos="2160"/>
        <p:guide pos="38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CEC276-AC04-4A03-9106-B0B0E19D9F60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2DFCB-B094-408F-978A-63B22233A82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1B67B-E23B-4666-9592-A28633F8FE3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9F81B67B-E23B-4666-9592-A28633F8FE3D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1A65B9BF-ADE8-4768-9581-5633305D553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758"/>
            <a:ext cx="12192000" cy="298424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91262" y="987357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Phấn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25376" y="56605"/>
            <a:ext cx="8255726" cy="561703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229667" y="987357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7195" y="987357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7009" y="2773012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sân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920336" y="2773012"/>
            <a:ext cx="2860766" cy="15283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Lật đật</a:t>
            </a:r>
            <a:endParaRPr lang="en-US" sz="40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95" y="3816985"/>
            <a:ext cx="1421765" cy="291084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Title 1"/>
          <p:cNvSpPr txBox="1"/>
          <p:nvPr/>
        </p:nvSpPr>
        <p:spPr>
          <a:xfrm>
            <a:off x="2" y="0"/>
            <a:ext cx="7425182" cy="7261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. Xếp trứng vào hai rổ cho đúng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4" t="19565" r="22113" b="14068"/>
          <a:stretch>
            <a:fillRect/>
          </a:stretch>
        </p:blipFill>
        <p:spPr bwMode="auto">
          <a:xfrm>
            <a:off x="1245706" y="726141"/>
            <a:ext cx="10946294" cy="61318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H="1">
            <a:off x="5265420" y="1868805"/>
            <a:ext cx="4047490" cy="152654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16626" y="5274365"/>
            <a:ext cx="53009" cy="13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402717" y="3975677"/>
            <a:ext cx="3597964" cy="163899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4968185" y="4189785"/>
            <a:ext cx="1113182" cy="121088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06930" y="1483360"/>
            <a:ext cx="1031875" cy="3987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Mẹt</a:t>
            </a:r>
            <a:endParaRPr lang="vi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97880" y="1468755"/>
            <a:ext cx="1082675" cy="3987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 quét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81540" y="1483360"/>
            <a:ext cx="766445" cy="3987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352460" y="5631138"/>
            <a:ext cx="786732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hét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335905" y="5615940"/>
            <a:ext cx="2209800" cy="3987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  khen ngợi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704910" y="5614873"/>
            <a:ext cx="901522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0032642" y="5431388"/>
            <a:ext cx="386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514090" y="1882140"/>
            <a:ext cx="3486785" cy="151320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265420" y="3817620"/>
            <a:ext cx="4315460" cy="14935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951345" y="2035175"/>
            <a:ext cx="728345" cy="122428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1770"/>
            <a:ext cx="1676400" cy="5259705"/>
          </a:xfrm>
          <a:prstGeom prst="rect">
            <a:avLst/>
          </a:prstGeom>
        </p:spPr>
      </p:pic>
      <p:sp>
        <p:nvSpPr>
          <p:cNvPr id="19" name="Title 1"/>
          <p:cNvSpPr txBox="1"/>
          <p:nvPr/>
        </p:nvSpPr>
        <p:spPr>
          <a:xfrm>
            <a:off x="1" y="0"/>
            <a:ext cx="3455894" cy="87405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161264" y="1577690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028200" y="2029481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181754" y="2365273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7135394" y="2841938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449927" y="3194635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666539" y="3689679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6771043" y="4032386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056760" y="4504250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454283" y="4856947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129502" y="5269064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234006" y="5293775"/>
            <a:ext cx="104504" cy="352697"/>
          </a:xfrm>
          <a:prstGeom prst="lin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6" t="18662" r="22397" b="15493"/>
          <a:stretch>
            <a:fillRect/>
          </a:stretch>
        </p:blipFill>
        <p:spPr bwMode="auto">
          <a:xfrm>
            <a:off x="1133341" y="1316010"/>
            <a:ext cx="10805374" cy="510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63118" y="618186"/>
            <a:ext cx="32068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Phố Lò Rèn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>
            <a:fillRect/>
          </a:stretch>
        </p:blipFill>
        <p:spPr>
          <a:xfrm>
            <a:off x="0" y="4382910"/>
            <a:ext cx="1764406" cy="2475090"/>
          </a:xfrm>
          <a:prstGeom prst="rect">
            <a:avLst/>
          </a:prstGeom>
        </p:spPr>
      </p:pic>
      <p:sp>
        <p:nvSpPr>
          <p:cNvPr id="6151" name="直接连接符 3084"/>
          <p:cNvSpPr>
            <a:spLocks noChangeShapeType="1"/>
          </p:cNvSpPr>
          <p:nvPr/>
        </p:nvSpPr>
        <p:spPr bwMode="auto">
          <a:xfrm>
            <a:off x="5986860" y="3522298"/>
            <a:ext cx="0" cy="768254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53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589059" y="981633"/>
            <a:ext cx="1909482" cy="8875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UTM Avo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8" t="61510" r="27643" b="15317"/>
          <a:stretch>
            <a:fillRect/>
          </a:stretch>
        </p:blipFill>
        <p:spPr bwMode="auto">
          <a:xfrm>
            <a:off x="0" y="4093"/>
            <a:ext cx="12028868" cy="437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" y="1506071"/>
            <a:ext cx="2174562" cy="53515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0"/>
            <a:ext cx="3227294" cy="1048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27641" r="13687" b="47359"/>
          <a:stretch>
            <a:fillRect/>
          </a:stretch>
        </p:blipFill>
        <p:spPr bwMode="auto">
          <a:xfrm>
            <a:off x="1339403" y="1223493"/>
            <a:ext cx="10676586" cy="295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>
            <a:off x="848140" y="145774"/>
            <a:ext cx="10681252" cy="6221896"/>
          </a:xfrm>
          <a:prstGeom prst="hear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biệt và hẹn gặp lại các con tiết học sau</a:t>
            </a:r>
            <a:endParaRPr lang="vi-VN" sz="6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" y="1506071"/>
            <a:ext cx="2174562" cy="5351552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9" b="25800"/>
          <a:stretch>
            <a:fillRect/>
          </a:stretch>
        </p:blipFill>
        <p:spPr>
          <a:xfrm>
            <a:off x="2080592" y="5045576"/>
            <a:ext cx="1764406" cy="1795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758" y="4415246"/>
            <a:ext cx="2442754" cy="24427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106740"/>
            <a:ext cx="7696200" cy="193898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2020</a:t>
            </a:r>
          </a:p>
          <a:p>
            <a:pPr algn="ctr">
              <a:lnSpc>
                <a:spcPct val="150000"/>
              </a:lnSpc>
            </a:pP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4800" b="1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0971" y="1406501"/>
            <a:ext cx="3136895" cy="133667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- et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62102" y="1742709"/>
            <a:ext cx="2286000" cy="90158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60: </a:t>
            </a:r>
            <a:endParaRPr lang="en-US" sz="40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28800" y="2641705"/>
            <a:ext cx="4038600" cy="3682896"/>
            <a:chOff x="1828800" y="2641705"/>
            <a:chExt cx="4038600" cy="3682896"/>
          </a:xfrm>
        </p:grpSpPr>
        <p:sp>
          <p:nvSpPr>
            <p:cNvPr id="13" name="Oval 12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95499" y="3366363"/>
              <a:ext cx="3505201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</a:t>
              </a:r>
              <a:endParaRPr lang="en-US" sz="13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00800" y="2743200"/>
            <a:ext cx="4038600" cy="3682896"/>
            <a:chOff x="6400800" y="2743200"/>
            <a:chExt cx="4038600" cy="3682896"/>
          </a:xfrm>
        </p:grpSpPr>
        <p:sp>
          <p:nvSpPr>
            <p:cNvPr id="16" name="Oval 15"/>
            <p:cNvSpPr/>
            <p:nvPr/>
          </p:nvSpPr>
          <p:spPr>
            <a:xfrm>
              <a:off x="6400800" y="2743200"/>
              <a:ext cx="4038600" cy="368289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56927" y="3436716"/>
              <a:ext cx="3201473" cy="2092873"/>
            </a:xfrm>
            <a:prstGeom prst="rect">
              <a:avLst/>
            </a:prstGeom>
            <a:noFill/>
          </p:spPr>
          <p:txBody>
            <a:bodyPr wrap="square" lIns="91431" tIns="45716" rIns="91431" bIns="45716" rtlCol="0">
              <a:spAutoFit/>
            </a:bodyPr>
            <a:lstStyle/>
            <a:p>
              <a:pPr algn="ctr"/>
              <a:r>
                <a:rPr lang="en-US" sz="1300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et</a:t>
              </a:r>
              <a:endParaRPr lang="en-US" sz="130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0" y="2029732"/>
            <a:ext cx="1855694" cy="119761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lang="en-US" sz="7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15353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70094" y="323005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80294" y="2029731"/>
            <a:ext cx="1855694" cy="120032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endParaRPr lang="en-US" sz="7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180294" y="3230053"/>
            <a:ext cx="941294" cy="871300"/>
          </a:xfrm>
          <a:prstGeom prst="round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135035" y="323005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28600" y="4719918"/>
            <a:ext cx="5513294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e - nờ - en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078827" y="4725883"/>
            <a:ext cx="5799975" cy="900953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e - tờ -et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 flipV="1">
            <a:off x="10319238" y="33536"/>
            <a:ext cx="435661" cy="1140096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5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" name="Group 4"/>
          <p:cNvGrpSpPr>
            <a:grpSpLocks noChangeAspect="1"/>
          </p:cNvGrpSpPr>
          <p:nvPr/>
        </p:nvGrpSpPr>
        <p:grpSpPr bwMode="auto">
          <a:xfrm>
            <a:off x="10316506" y="1941188"/>
            <a:ext cx="1179283" cy="1308459"/>
            <a:chOff x="1538" y="671"/>
            <a:chExt cx="2684" cy="2978"/>
          </a:xfrm>
          <a:solidFill>
            <a:schemeClr val="accent3"/>
          </a:solidFill>
          <a:effectLst/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19" name="Group 4"/>
          <p:cNvGrpSpPr>
            <a:grpSpLocks noChangeAspect="1"/>
          </p:cNvGrpSpPr>
          <p:nvPr/>
        </p:nvGrpSpPr>
        <p:grpSpPr bwMode="auto">
          <a:xfrm>
            <a:off x="10624449" y="1173632"/>
            <a:ext cx="347772" cy="542534"/>
            <a:chOff x="2191" y="671"/>
            <a:chExt cx="1416" cy="2209"/>
          </a:xfrm>
          <a:solidFill>
            <a:schemeClr val="accent1"/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2" name="Freeform 7"/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Freeform 8"/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4" name="Freeform 23"/>
          <p:cNvSpPr/>
          <p:nvPr/>
        </p:nvSpPr>
        <p:spPr>
          <a:xfrm>
            <a:off x="10220503" y="0"/>
            <a:ext cx="435661" cy="126212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5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Freeform 24"/>
          <p:cNvSpPr/>
          <p:nvPr/>
        </p:nvSpPr>
        <p:spPr>
          <a:xfrm flipH="1">
            <a:off x="10441762" y="44841"/>
            <a:ext cx="435661" cy="1872881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chemeClr val="accent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5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9991530" y="1258462"/>
            <a:ext cx="424940" cy="662919"/>
            <a:chOff x="2191" y="671"/>
            <a:chExt cx="1416" cy="2209"/>
          </a:xfrm>
          <a:solidFill>
            <a:schemeClr val="accent2"/>
          </a:solidFill>
        </p:grpSpPr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Freeform 6"/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Freeform 7"/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0" name="Freeform 8"/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0" y="44841"/>
            <a:ext cx="3643658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006739" y="4013108"/>
            <a:ext cx="3624750" cy="91099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 ben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923887" y="4867649"/>
            <a:ext cx="1812374" cy="7453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7" name="Rectangle 46"/>
          <p:cNvSpPr/>
          <p:nvPr/>
        </p:nvSpPr>
        <p:spPr>
          <a:xfrm>
            <a:off x="5736261" y="4867649"/>
            <a:ext cx="1835239" cy="74535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791779" y="5746877"/>
            <a:ext cx="3839710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  Bờ- en- ben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Administrator\Pictures\xe-ben-2-tan-2-khoi-kia-k250b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435" y="951374"/>
            <a:ext cx="8203095" cy="285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470991" y="4187687"/>
            <a:ext cx="335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923665" y="4022725"/>
            <a:ext cx="3647440" cy="8299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</a:p>
        </p:txBody>
      </p:sp>
      <p:pic>
        <p:nvPicPr>
          <p:cNvPr id="58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85" y="4187825"/>
            <a:ext cx="1643380" cy="2686685"/>
          </a:xfrm>
          <a:prstGeom prst="rect">
            <a:avLst/>
          </a:prstGeom>
        </p:spPr>
      </p:pic>
      <p:pic>
        <p:nvPicPr>
          <p:cNvPr id="59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745" y="4546600"/>
            <a:ext cx="1736725" cy="23279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5" grpId="0" animBg="1"/>
      <p:bldP spid="46" grpId="0" animBg="1"/>
      <p:bldP spid="47" grpId="0" animBg="1"/>
      <p:bldP spid="48" grpId="0" animBg="1"/>
      <p:bldP spid="4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Pictures\mua-ban-vet-o-dau-compressed-360x1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87260"/>
            <a:ext cx="7394714" cy="338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40696" y="4371645"/>
            <a:ext cx="4108174" cy="91099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vẹt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0" y="44841"/>
            <a:ext cx="3670852" cy="8098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0696" y="5282636"/>
            <a:ext cx="2054087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sz="40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4783" y="5282636"/>
            <a:ext cx="205408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   ẹt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8777" y="5986680"/>
            <a:ext cx="6272011" cy="7078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vờ - ét – vét- nặng – vẹt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7955"/>
            <a:ext cx="1570990" cy="2900045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330" y="4064000"/>
            <a:ext cx="1466850" cy="2900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817" y="365126"/>
            <a:ext cx="8322365" cy="604093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04" y="3233274"/>
            <a:ext cx="3624726" cy="3624726"/>
          </a:xfrm>
          <a:prstGeom prst="rect">
            <a:avLst/>
          </a:prstGeom>
        </p:spPr>
      </p:pic>
      <p:sp>
        <p:nvSpPr>
          <p:cNvPr id="28" name="Title 1"/>
          <p:cNvSpPr txBox="1"/>
          <p:nvPr/>
        </p:nvSpPr>
        <p:spPr>
          <a:xfrm>
            <a:off x="3841147" y="210887"/>
            <a:ext cx="4632513" cy="9859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91" y="3233274"/>
            <a:ext cx="3624726" cy="3624726"/>
          </a:xfrm>
          <a:prstGeom prst="rect">
            <a:avLst/>
          </a:prstGeom>
        </p:spPr>
      </p:pic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400" y="3233274"/>
            <a:ext cx="3624726" cy="36247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ững Bài Hát Tiếng Anh Bé Yêu Thích - If You Are Happy - Nhạc Thiếu Nhi Tiếng Anh Vui Nhộ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5773"/>
            <a:ext cx="12191999" cy="6334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21376" r="51993" b="17782"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130</Words>
  <Application>Microsoft Office PowerPoint</Application>
  <PresentationFormat>Widescreen</PresentationFormat>
  <Paragraphs>51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HP001 4 hàng</vt:lpstr>
      <vt:lpstr>UTM 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Phi Long</cp:lastModifiedBy>
  <cp:revision>66</cp:revision>
  <dcterms:created xsi:type="dcterms:W3CDTF">2020-08-10T07:03:00Z</dcterms:created>
  <dcterms:modified xsi:type="dcterms:W3CDTF">2024-12-18T22:32:21Z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AA67B3F90B9447E1A2BE4D88002D5822</vt:lpwstr>
  </property>
  <property fmtid="{D5CDD505-2E9C-101B-9397-08002B2CF9AE}" pid="3" name="KSOProductBuildVer">
    <vt:lpwstr>1033-11.2.0.10323</vt:lpwstr>
  </property>
</Properties>
</file>