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  <p:sldMasterId id="2147483815" r:id="rId2"/>
  </p:sldMasterIdLst>
  <p:notesMasterIdLst>
    <p:notesMasterId r:id="rId10"/>
  </p:notesMasterIdLst>
  <p:sldIdLst>
    <p:sldId id="388" r:id="rId3"/>
    <p:sldId id="377" r:id="rId4"/>
    <p:sldId id="389" r:id="rId5"/>
    <p:sldId id="390" r:id="rId6"/>
    <p:sldId id="391" r:id="rId7"/>
    <p:sldId id="392" r:id="rId8"/>
    <p:sldId id="378" r:id="rId9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Le Bao Chau 20146072" initials="LBC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00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37" indent="0" algn="ctr">
              <a:buNone/>
              <a:defRPr sz="1600"/>
            </a:lvl6pPr>
            <a:lvl7pPr marL="2743023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4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765" indent="0" algn="ctr">
              <a:buNone/>
              <a:defRPr sz="1900"/>
            </a:lvl4pPr>
            <a:lvl5pPr marL="2177015" indent="0" algn="ctr">
              <a:buNone/>
              <a:defRPr sz="1900"/>
            </a:lvl5pPr>
            <a:lvl6pPr marL="2721272" indent="0" algn="ctr">
              <a:buNone/>
              <a:defRPr sz="1900"/>
            </a:lvl6pPr>
            <a:lvl7pPr marL="3265530" indent="0" algn="ctr">
              <a:buNone/>
              <a:defRPr sz="1900"/>
            </a:lvl7pPr>
            <a:lvl8pPr marL="3809776" indent="0" algn="ctr">
              <a:buNone/>
              <a:defRPr sz="1900"/>
            </a:lvl8pPr>
            <a:lvl9pPr marL="4354023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85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2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64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85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5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0" y="987427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90" y="987427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765" indent="0">
              <a:buNone/>
              <a:defRPr sz="2400"/>
            </a:lvl4pPr>
            <a:lvl5pPr marL="2177015" indent="0">
              <a:buNone/>
              <a:defRPr sz="2400"/>
            </a:lvl5pPr>
            <a:lvl6pPr marL="2721272" indent="0">
              <a:buNone/>
              <a:defRPr sz="2400"/>
            </a:lvl6pPr>
            <a:lvl7pPr marL="3265530" indent="0">
              <a:buNone/>
              <a:defRPr sz="2400"/>
            </a:lvl7pPr>
            <a:lvl8pPr marL="3809776" indent="0">
              <a:buNone/>
              <a:defRPr sz="2400"/>
            </a:lvl8pPr>
            <a:lvl9pPr marL="4354023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63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37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41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1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1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1" y="987427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91" y="987427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00" indent="0">
              <a:buNone/>
              <a:defRPr sz="2100"/>
            </a:lvl4pPr>
            <a:lvl5pPr marL="1828700" indent="0">
              <a:buNone/>
              <a:defRPr sz="2100"/>
            </a:lvl5pPr>
            <a:lvl6pPr marL="2285837" indent="0">
              <a:buNone/>
              <a:defRPr sz="2100"/>
            </a:lvl6pPr>
            <a:lvl7pPr marL="2743023" indent="0">
              <a:buNone/>
              <a:defRPr sz="2100"/>
            </a:lvl7pPr>
            <a:lvl8pPr marL="3200200" indent="0">
              <a:buNone/>
              <a:defRPr sz="2100"/>
            </a:lvl8pPr>
            <a:lvl9pPr marL="3657357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77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6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6/2/2025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3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34" r:id="rId13"/>
    <p:sldLayoutId id="2147483835" r:id="rId14"/>
    <p:sldLayoutId id="2147483836" r:id="rId15"/>
  </p:sldLayoutIdLst>
  <p:hf sldNum="0" hdr="0" ftr="0" dt="0"/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65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20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53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6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1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72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3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23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10.wdp"/><Relationship Id="rId5" Type="http://schemas.openxmlformats.org/officeDocument/2006/relationships/image" Target="../media/image11.png"/><Relationship Id="rId4" Type="http://schemas.microsoft.com/office/2007/relationships/hdphoto" Target="../media/hdphoto9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1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967" y="1187865"/>
            <a:ext cx="4896740" cy="46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0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1" y="1139483"/>
            <a:ext cx="9222377" cy="2123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>
              <a:defRPr/>
            </a:pP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Thứ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ngày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25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tháng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4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2025</a:t>
            </a: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155: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Luyện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tâp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6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10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 smtClean="0"/>
              <a:t>vịt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build="p"/>
      <p:bldP spid="41" grpId="0" animBg="1"/>
      <p:bldP spid="41" grpId="1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1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8907693" y="699784"/>
            <a:ext cx="3028296" cy="2278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2808515"/>
            <a:ext cx="5635036" cy="3618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0" y="1408285"/>
            <a:ext cx="9843075" cy="16312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defTabSz="914377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914377">
              <a:buFontTx/>
              <a:buChar char="-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130</Words>
  <Application>Microsoft Office PowerPoint</Application>
  <PresentationFormat>Custom</PresentationFormat>
  <Paragraphs>36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7_Office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74</cp:revision>
  <dcterms:created xsi:type="dcterms:W3CDTF">2020-10-07T08:19:00Z</dcterms:created>
  <dcterms:modified xsi:type="dcterms:W3CDTF">2025-06-02T10:25:18Z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