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4" r:id="rId1"/>
    <p:sldMasterId id="2147483815" r:id="rId2"/>
  </p:sldMasterIdLst>
  <p:notesMasterIdLst>
    <p:notesMasterId r:id="rId18"/>
  </p:notesMasterIdLst>
  <p:sldIdLst>
    <p:sldId id="388" r:id="rId3"/>
    <p:sldId id="377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378" r:id="rId17"/>
  </p:sldIdLst>
  <p:sldSz cx="12192000" cy="6858000"/>
  <p:notesSz cx="6858000" cy="9144000"/>
  <p:defaultTextStyle>
    <a:defPPr>
      <a:defRPr lang="en-US"/>
    </a:defPPr>
    <a:lvl1pPr marL="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23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357" algn="l" defTabSz="91439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Le Bao Chau 20146072" initials="LBC2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922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023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357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1649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" name="Google Shape;35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" name="Google Shape;35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Google Shape;36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" name="Google Shape;36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0" name="Google Shape;33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" name="Google Shape;33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8" name="Google Shape;33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Google Shape;33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1" name="Google Shape;35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2" name="Google Shape;35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440" tIns="45721" rIns="91440" bIns="4572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440" tIns="45721" rIns="91440" bIns="4572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3" indent="0" algn="ctr">
              <a:buNone/>
              <a:defRPr sz="1700"/>
            </a:lvl3pPr>
            <a:lvl4pPr marL="1371500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37" indent="0" algn="ctr">
              <a:buNone/>
              <a:defRPr sz="1600"/>
            </a:lvl6pPr>
            <a:lvl7pPr marL="2743023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5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4"/>
            <a:ext cx="2628900" cy="5811839"/>
          </a:xfrm>
        </p:spPr>
        <p:txBody>
          <a:bodyPr vert="eaVert"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4"/>
            <a:ext cx="7734300" cy="5811839"/>
          </a:xfrm>
        </p:spPr>
        <p:txBody>
          <a:bodyPr vert="eaVert"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4285" indent="0" algn="ctr">
              <a:buNone/>
              <a:defRPr sz="2400"/>
            </a:lvl2pPr>
            <a:lvl3pPr marL="1088566" indent="0" algn="ctr">
              <a:buNone/>
              <a:defRPr sz="2100"/>
            </a:lvl3pPr>
            <a:lvl4pPr marL="1632765" indent="0" algn="ctr">
              <a:buNone/>
              <a:defRPr sz="1900"/>
            </a:lvl4pPr>
            <a:lvl5pPr marL="2177015" indent="0" algn="ctr">
              <a:buNone/>
              <a:defRPr sz="1900"/>
            </a:lvl5pPr>
            <a:lvl6pPr marL="2721272" indent="0" algn="ctr">
              <a:buNone/>
              <a:defRPr sz="1900"/>
            </a:lvl6pPr>
            <a:lvl7pPr marL="3265530" indent="0" algn="ctr">
              <a:buNone/>
              <a:defRPr sz="1900"/>
            </a:lvl7pPr>
            <a:lvl8pPr marL="3809776" indent="0" algn="ctr">
              <a:buNone/>
              <a:defRPr sz="1900"/>
            </a:lvl8pPr>
            <a:lvl9pPr marL="4354023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856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20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3"/>
            <a:ext cx="10515600" cy="2852737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5442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674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645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2" y="1681163"/>
            <a:ext cx="5157787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765" indent="0">
              <a:buNone/>
              <a:defRPr sz="1900" b="1"/>
            </a:lvl4pPr>
            <a:lvl5pPr marL="2177015" indent="0">
              <a:buNone/>
              <a:defRPr sz="1900" b="1"/>
            </a:lvl5pPr>
            <a:lvl6pPr marL="2721272" indent="0">
              <a:buNone/>
              <a:defRPr sz="1900" b="1"/>
            </a:lvl6pPr>
            <a:lvl7pPr marL="3265530" indent="0">
              <a:buNone/>
              <a:defRPr sz="1900" b="1"/>
            </a:lvl7pPr>
            <a:lvl8pPr marL="3809776" indent="0">
              <a:buNone/>
              <a:defRPr sz="1900" b="1"/>
            </a:lvl8pPr>
            <a:lvl9pPr marL="4354023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2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85" indent="0">
              <a:buNone/>
              <a:defRPr sz="2400" b="1"/>
            </a:lvl2pPr>
            <a:lvl3pPr marL="1088566" indent="0">
              <a:buNone/>
              <a:defRPr sz="2100" b="1"/>
            </a:lvl3pPr>
            <a:lvl4pPr marL="1632765" indent="0">
              <a:buNone/>
              <a:defRPr sz="1900" b="1"/>
            </a:lvl4pPr>
            <a:lvl5pPr marL="2177015" indent="0">
              <a:buNone/>
              <a:defRPr sz="1900" b="1"/>
            </a:lvl5pPr>
            <a:lvl6pPr marL="2721272" indent="0">
              <a:buNone/>
              <a:defRPr sz="1900" b="1"/>
            </a:lvl6pPr>
            <a:lvl7pPr marL="3265530" indent="0">
              <a:buNone/>
              <a:defRPr sz="1900" b="1"/>
            </a:lvl7pPr>
            <a:lvl8pPr marL="3809776" indent="0">
              <a:buNone/>
              <a:defRPr sz="1900" b="1"/>
            </a:lvl8pPr>
            <a:lvl9pPr marL="4354023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9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852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55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90" y="987427"/>
            <a:ext cx="6172201" cy="487362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765" indent="0">
              <a:buNone/>
              <a:defRPr sz="1300"/>
            </a:lvl4pPr>
            <a:lvl5pPr marL="2177015" indent="0">
              <a:buNone/>
              <a:defRPr sz="1300"/>
            </a:lvl5pPr>
            <a:lvl6pPr marL="2721272" indent="0">
              <a:buNone/>
              <a:defRPr sz="1300"/>
            </a:lvl6pPr>
            <a:lvl7pPr marL="3265530" indent="0">
              <a:buNone/>
              <a:defRPr sz="1300"/>
            </a:lvl7pPr>
            <a:lvl8pPr marL="3809776" indent="0">
              <a:buNone/>
              <a:defRPr sz="1300"/>
            </a:lvl8pPr>
            <a:lvl9pPr marL="435402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360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290" y="987427"/>
            <a:ext cx="6172201" cy="4873625"/>
          </a:xfrm>
        </p:spPr>
        <p:txBody>
          <a:bodyPr anchor="t"/>
          <a:lstStyle>
            <a:lvl1pPr marL="0" indent="0">
              <a:buNone/>
              <a:defRPr sz="3800"/>
            </a:lvl1pPr>
            <a:lvl2pPr marL="544285" indent="0">
              <a:buNone/>
              <a:defRPr sz="3300"/>
            </a:lvl2pPr>
            <a:lvl3pPr marL="1088566" indent="0">
              <a:buNone/>
              <a:defRPr sz="2900"/>
            </a:lvl3pPr>
            <a:lvl4pPr marL="1632765" indent="0">
              <a:buNone/>
              <a:defRPr sz="2400"/>
            </a:lvl4pPr>
            <a:lvl5pPr marL="2177015" indent="0">
              <a:buNone/>
              <a:defRPr sz="2400"/>
            </a:lvl5pPr>
            <a:lvl6pPr marL="2721272" indent="0">
              <a:buNone/>
              <a:defRPr sz="2400"/>
            </a:lvl6pPr>
            <a:lvl7pPr marL="3265530" indent="0">
              <a:buNone/>
              <a:defRPr sz="2400"/>
            </a:lvl7pPr>
            <a:lvl8pPr marL="3809776" indent="0">
              <a:buNone/>
              <a:defRPr sz="2400"/>
            </a:lvl8pPr>
            <a:lvl9pPr marL="4354023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285" indent="0">
              <a:buNone/>
              <a:defRPr sz="1700"/>
            </a:lvl2pPr>
            <a:lvl3pPr marL="1088566" indent="0">
              <a:buNone/>
              <a:defRPr sz="1400"/>
            </a:lvl3pPr>
            <a:lvl4pPr marL="1632765" indent="0">
              <a:buNone/>
              <a:defRPr sz="1300"/>
            </a:lvl4pPr>
            <a:lvl5pPr marL="2177015" indent="0">
              <a:buNone/>
              <a:defRPr sz="1300"/>
            </a:lvl5pPr>
            <a:lvl6pPr marL="2721272" indent="0">
              <a:buNone/>
              <a:defRPr sz="1300"/>
            </a:lvl6pPr>
            <a:lvl7pPr marL="3265530" indent="0">
              <a:buNone/>
              <a:defRPr sz="1300"/>
            </a:lvl7pPr>
            <a:lvl8pPr marL="3809776" indent="0">
              <a:buNone/>
              <a:defRPr sz="1300"/>
            </a:lvl8pPr>
            <a:lvl9pPr marL="435402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631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375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40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40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42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6/2/2025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4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42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4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4419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8" y="600200"/>
            <a:ext cx="8490400" cy="5454400"/>
          </a:xfrm>
          <a:prstGeom prst="rect">
            <a:avLst/>
          </a:prstGeom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10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01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02" name="Google Shape;802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" name="Google Shape;803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4" name="Google Shape;804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" name="Google Shape;807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8" name="Google Shape;808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oogle Shape;810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1" name="Google Shape;811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Google Shape;813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4" name="Google Shape;814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816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oogle Shape;819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0" name="Google Shape;82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872;p2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73" name="Google Shape;873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93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37" name="Google Shape;93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93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40" name="Google Shape;94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95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51" name="Google Shape;95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95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56" name="Google Shape;95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29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60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" name="Google Shape;962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" name="Google Shape;966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oogle Shape;969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Google Shape;972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975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oogle Shape;978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0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25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" name="Google Shape;527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" name="Google Shape;531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oogle Shape;534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Google Shape;537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40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oogle Shape;543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3"/>
            <a:ext cx="10515600" cy="2852737"/>
          </a:xfrm>
        </p:spPr>
        <p:txBody>
          <a:bodyPr lIns="91440" tIns="45721" rIns="91440" bIns="4572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 lIns="91440" tIns="45721" rIns="91440" bIns="4572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600" cy="4351339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2" y="1681163"/>
            <a:ext cx="5157787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00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37" indent="0">
              <a:buNone/>
              <a:defRPr sz="1600" b="1"/>
            </a:lvl6pPr>
            <a:lvl7pPr marL="2743023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2" y="2505075"/>
            <a:ext cx="5157787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440" tIns="45721" rIns="91440" bIns="4572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3" indent="0">
              <a:buNone/>
              <a:defRPr sz="1700" b="1"/>
            </a:lvl3pPr>
            <a:lvl4pPr marL="1371500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37" indent="0">
              <a:buNone/>
              <a:defRPr sz="1600" b="1"/>
            </a:lvl6pPr>
            <a:lvl7pPr marL="2743023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5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440" tIns="45721" rIns="91440" bIns="45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1" rIns="91440" bIns="45721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91" y="987427"/>
            <a:ext cx="6172201" cy="4873625"/>
          </a:xfrm>
        </p:spPr>
        <p:txBody>
          <a:bodyPr lIns="91440" tIns="45721" rIns="91440" bIns="45721"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00" indent="0">
              <a:buNone/>
              <a:defRPr sz="1000"/>
            </a:lvl4pPr>
            <a:lvl5pPr marL="1828700" indent="0">
              <a:buNone/>
              <a:defRPr sz="1000"/>
            </a:lvl5pPr>
            <a:lvl6pPr marL="2285837" indent="0">
              <a:buNone/>
              <a:defRPr sz="1000"/>
            </a:lvl6pPr>
            <a:lvl7pPr marL="2743023" indent="0">
              <a:buNone/>
              <a:defRPr sz="1000"/>
            </a:lvl7pPr>
            <a:lvl8pPr marL="3200200" indent="0">
              <a:buNone/>
              <a:defRPr sz="1000"/>
            </a:lvl8pPr>
            <a:lvl9pPr marL="365735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lIns="91440" tIns="45721" rIns="91440" bIns="4572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291" y="987427"/>
            <a:ext cx="6172201" cy="4873625"/>
          </a:xfrm>
        </p:spPr>
        <p:txBody>
          <a:bodyPr vert="horz" lIns="91440" tIns="45721" rIns="91440" bIns="45721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3" indent="0">
              <a:buNone/>
              <a:defRPr sz="2400"/>
            </a:lvl3pPr>
            <a:lvl4pPr marL="1371500" indent="0">
              <a:buNone/>
              <a:defRPr sz="2100"/>
            </a:lvl4pPr>
            <a:lvl5pPr marL="1828700" indent="0">
              <a:buNone/>
              <a:defRPr sz="2100"/>
            </a:lvl5pPr>
            <a:lvl6pPr marL="2285837" indent="0">
              <a:buNone/>
              <a:defRPr sz="2100"/>
            </a:lvl6pPr>
            <a:lvl7pPr marL="2743023" indent="0">
              <a:buNone/>
              <a:defRPr sz="2100"/>
            </a:lvl7pPr>
            <a:lvl8pPr marL="3200200" indent="0">
              <a:buNone/>
              <a:defRPr sz="2100"/>
            </a:lvl8pPr>
            <a:lvl9pPr marL="3657357" indent="0">
              <a:buNone/>
              <a:defRPr sz="2100"/>
            </a:lvl9pPr>
          </a:lstStyle>
          <a:p>
            <a:pPr marL="0" marR="0" lvl="0" indent="0" algn="l" defTabSz="914393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 lIns="91440" tIns="45721" rIns="91440" bIns="4572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3" indent="0">
              <a:buNone/>
              <a:defRPr sz="1300"/>
            </a:lvl3pPr>
            <a:lvl4pPr marL="1371500" indent="0">
              <a:buNone/>
              <a:defRPr sz="1000"/>
            </a:lvl4pPr>
            <a:lvl5pPr marL="1828700" indent="0">
              <a:buNone/>
              <a:defRPr sz="1000"/>
            </a:lvl5pPr>
            <a:lvl6pPr marL="2285837" indent="0">
              <a:buNone/>
              <a:defRPr sz="1000"/>
            </a:lvl6pPr>
            <a:lvl7pPr marL="2743023" indent="0">
              <a:buNone/>
              <a:defRPr sz="1000"/>
            </a:lvl7pPr>
            <a:lvl8pPr marL="3200200" indent="0">
              <a:buNone/>
              <a:defRPr sz="1000"/>
            </a:lvl8pPr>
            <a:lvl9pPr marL="365735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39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5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7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77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29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0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6" indent="-228600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7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3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7" algn="l" defTabSz="91439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6"/>
            <a:ext cx="10515600" cy="1325563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C764DE79-268F-4C1A-8933-263129D2AF90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6/2/2025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2"/>
            <a:ext cx="411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34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34" r:id="rId13"/>
    <p:sldLayoutId id="2147483835" r:id="rId14"/>
    <p:sldLayoutId id="2147483836" r:id="rId15"/>
    <p:sldLayoutId id="2147483837" r:id="rId16"/>
  </p:sldLayoutIdLst>
  <p:hf sldNum="0" hdr="0" ftr="0" dt="0"/>
  <p:txStyles>
    <p:titleStyle>
      <a:lvl1pPr algn="l" defTabSz="1088566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43" indent="-272143" algn="l" defTabSz="1088566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8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2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906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7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65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920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53" indent="-272143" algn="l" defTabSz="108856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8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66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6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15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72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30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76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23" algn="l" defTabSz="10885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5967" y="1187865"/>
            <a:ext cx="4896740" cy="468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67;p17"/>
          <p:cNvGrpSpPr/>
          <p:nvPr/>
        </p:nvGrpSpPr>
        <p:grpSpPr>
          <a:xfrm>
            <a:off x="3001393" y="672425"/>
            <a:ext cx="7565087" cy="954300"/>
            <a:chOff x="1296327" y="1622386"/>
            <a:chExt cx="7565087" cy="954300"/>
          </a:xfrm>
        </p:grpSpPr>
        <p:sp>
          <p:nvSpPr>
            <p:cNvPr id="3568" name="Google Shape;3568;p17"/>
            <p:cNvSpPr txBox="1"/>
            <p:nvPr/>
          </p:nvSpPr>
          <p:spPr>
            <a:xfrm>
              <a:off x="1866914" y="1622386"/>
              <a:ext cx="69945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Trâu sẽ ăn bó cỏ ghi phép tính có kết quả </a:t>
              </a:r>
              <a:r>
                <a:rPr lang="en-US" sz="2800">
                  <a:solidFill>
                    <a:schemeClr val="dk1"/>
                  </a:solidFill>
                </a:rPr>
                <a:t>lớn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nhất. Hỏi trâu sẽ ăn bó cỏ nào?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1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70" name="Google Shape;3570;p17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4367" y="1850551"/>
            <a:ext cx="8762376" cy="4238385"/>
          </a:xfrm>
          <a:prstGeom prst="rect">
            <a:avLst/>
          </a:prstGeom>
          <a:noFill/>
          <a:ln>
            <a:noFill/>
          </a:ln>
        </p:spPr>
      </p:pic>
      <p:sp>
        <p:nvSpPr>
          <p:cNvPr id="3571" name="Google Shape;3571;p17"/>
          <p:cNvSpPr/>
          <p:nvPr/>
        </p:nvSpPr>
        <p:spPr>
          <a:xfrm>
            <a:off x="3159406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17"/>
          <p:cNvSpPr/>
          <p:nvPr/>
        </p:nvSpPr>
        <p:spPr>
          <a:xfrm>
            <a:off x="5612981" y="5476234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17"/>
          <p:cNvSpPr/>
          <p:nvPr/>
        </p:nvSpPr>
        <p:spPr>
          <a:xfrm>
            <a:off x="8225552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7692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74" name="Google Shape;3574;p17"/>
          <p:cNvCxnSpPr/>
          <p:nvPr/>
        </p:nvCxnSpPr>
        <p:spPr>
          <a:xfrm flipH="1">
            <a:off x="4093029" y="2844800"/>
            <a:ext cx="899885" cy="127725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18"/>
          <p:cNvSpPr/>
          <p:nvPr/>
        </p:nvSpPr>
        <p:spPr>
          <a:xfrm>
            <a:off x="5943359" y="1659704"/>
            <a:ext cx="5512285" cy="3559860"/>
          </a:xfrm>
          <a:prstGeom prst="rect">
            <a:avLst/>
          </a:prstGeom>
          <a:solidFill>
            <a:srgbClr val="F7AF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18"/>
          <p:cNvSpPr/>
          <p:nvPr/>
        </p:nvSpPr>
        <p:spPr>
          <a:xfrm>
            <a:off x="431074" y="1659704"/>
            <a:ext cx="5512285" cy="3559860"/>
          </a:xfrm>
          <a:prstGeom prst="rect">
            <a:avLst/>
          </a:prstGeom>
          <a:solidFill>
            <a:srgbClr val="FFF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oogle Shape;3581;p18"/>
          <p:cNvGrpSpPr/>
          <p:nvPr/>
        </p:nvGrpSpPr>
        <p:grpSpPr>
          <a:xfrm>
            <a:off x="1143565" y="900827"/>
            <a:ext cx="4382024" cy="570588"/>
            <a:chOff x="1296327" y="1647588"/>
            <a:chExt cx="4382024" cy="570588"/>
          </a:xfrm>
        </p:grpSpPr>
        <p:sp>
          <p:nvSpPr>
            <p:cNvPr id="3582" name="Google Shape;3582;p18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kết quả đúng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1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4" name="Google Shape;3584;p18"/>
          <p:cNvSpPr txBox="1"/>
          <p:nvPr/>
        </p:nvSpPr>
        <p:spPr>
          <a:xfrm>
            <a:off x="822283" y="1916140"/>
            <a:ext cx="540845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372 – 251 + 437 =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121    +    437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     558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358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558 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458</a:t>
            </a:r>
            <a:endParaRPr/>
          </a:p>
        </p:txBody>
      </p:sp>
      <p:sp>
        <p:nvSpPr>
          <p:cNvPr id="3585" name="Google Shape;3585;p18"/>
          <p:cNvSpPr txBox="1"/>
          <p:nvPr/>
        </p:nvSpPr>
        <p:spPr>
          <a:xfrm>
            <a:off x="6477879" y="1916140"/>
            <a:ext cx="481619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480 – 320 + 382 =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160    +    382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     542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342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442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542</a:t>
            </a:r>
            <a:endParaRPr/>
          </a:p>
        </p:txBody>
      </p:sp>
      <p:sp>
        <p:nvSpPr>
          <p:cNvPr id="3586" name="Google Shape;3586;p18"/>
          <p:cNvSpPr/>
          <p:nvPr/>
        </p:nvSpPr>
        <p:spPr>
          <a:xfrm>
            <a:off x="2327565" y="4225638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18"/>
          <p:cNvSpPr/>
          <p:nvPr/>
        </p:nvSpPr>
        <p:spPr>
          <a:xfrm>
            <a:off x="9628911" y="4225638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92;p19"/>
          <p:cNvGrpSpPr/>
          <p:nvPr/>
        </p:nvGrpSpPr>
        <p:grpSpPr>
          <a:xfrm>
            <a:off x="977307" y="623733"/>
            <a:ext cx="9732252" cy="1001475"/>
            <a:chOff x="1296327" y="1647588"/>
            <a:chExt cx="9732252" cy="1001475"/>
          </a:xfrm>
        </p:grpSpPr>
        <p:sp>
          <p:nvSpPr>
            <p:cNvPr id="3593" name="Google Shape;3593;p19"/>
            <p:cNvSpPr txBox="1"/>
            <p:nvPr/>
          </p:nvSpPr>
          <p:spPr>
            <a:xfrm>
              <a:off x="1866914" y="1694956"/>
              <a:ext cx="9161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hiệu của số lớn nhất nằm trong hình tròn và số bé nhất nằm trong hình vuông.</a:t>
              </a:r>
              <a:endParaRPr/>
            </a:p>
          </p:txBody>
        </p:sp>
        <p:sp>
          <p:nvSpPr>
            <p:cNvPr id="3594" name="Google Shape;3594;p19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Google Shape;3595;p19"/>
          <p:cNvGrpSpPr/>
          <p:nvPr/>
        </p:nvGrpSpPr>
        <p:grpSpPr>
          <a:xfrm>
            <a:off x="6719452" y="1828799"/>
            <a:ext cx="3990106" cy="2646301"/>
            <a:chOff x="6719452" y="1828799"/>
            <a:chExt cx="3990106" cy="2646301"/>
          </a:xfrm>
        </p:grpSpPr>
        <p:sp>
          <p:nvSpPr>
            <p:cNvPr id="3596" name="Google Shape;3596;p19"/>
            <p:cNvSpPr/>
            <p:nvPr/>
          </p:nvSpPr>
          <p:spPr>
            <a:xfrm>
              <a:off x="6719452" y="1828799"/>
              <a:ext cx="2646219" cy="2646219"/>
            </a:xfrm>
            <a:prstGeom prst="rect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19"/>
            <p:cNvSpPr/>
            <p:nvPr/>
          </p:nvSpPr>
          <p:spPr>
            <a:xfrm>
              <a:off x="8063341" y="1828800"/>
              <a:ext cx="2646218" cy="2646218"/>
            </a:xfrm>
            <a:prstGeom prst="ellipse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98" name="Google Shape;3598;p19"/>
            <p:cNvCxnSpPr>
              <a:stCxn id="3597" idx="0"/>
            </p:cNvCxnSpPr>
            <p:nvPr/>
          </p:nvCxnSpPr>
          <p:spPr>
            <a:xfrm flipH="1">
              <a:off x="9365750" y="1828800"/>
              <a:ext cx="20700" cy="2646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599" name="Google Shape;3599;p19"/>
            <p:cNvSpPr txBox="1"/>
            <p:nvPr/>
          </p:nvSpPr>
          <p:spPr>
            <a:xfrm>
              <a:off x="6842789" y="2036619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19"/>
            <p:cNvSpPr txBox="1"/>
            <p:nvPr/>
          </p:nvSpPr>
          <p:spPr>
            <a:xfrm>
              <a:off x="6842789" y="3906982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569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19"/>
            <p:cNvSpPr txBox="1"/>
            <p:nvPr/>
          </p:nvSpPr>
          <p:spPr>
            <a:xfrm>
              <a:off x="8405780" y="2921074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824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19"/>
            <p:cNvSpPr txBox="1"/>
            <p:nvPr/>
          </p:nvSpPr>
          <p:spPr>
            <a:xfrm>
              <a:off x="9626332" y="2267451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842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19"/>
            <p:cNvSpPr txBox="1"/>
            <p:nvPr/>
          </p:nvSpPr>
          <p:spPr>
            <a:xfrm>
              <a:off x="9626332" y="3445088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769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4" name="Google Shape;3604;p19"/>
          <p:cNvSpPr txBox="1"/>
          <p:nvPr/>
        </p:nvSpPr>
        <p:spPr>
          <a:xfrm>
            <a:off x="720437" y="1713036"/>
            <a:ext cx="599901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 lớn nhất nằm trong hình tròn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824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 bé nhất nằm trong hình vuông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410</a:t>
            </a:r>
            <a:endParaRPr/>
          </a:p>
        </p:txBody>
      </p:sp>
      <p:sp>
        <p:nvSpPr>
          <p:cNvPr id="3605" name="Google Shape;3605;p19"/>
          <p:cNvSpPr/>
          <p:nvPr/>
        </p:nvSpPr>
        <p:spPr>
          <a:xfrm>
            <a:off x="8063341" y="1828797"/>
            <a:ext cx="2646218" cy="2646218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19"/>
          <p:cNvSpPr/>
          <p:nvPr/>
        </p:nvSpPr>
        <p:spPr>
          <a:xfrm>
            <a:off x="9489008" y="2171315"/>
            <a:ext cx="959891" cy="653620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19"/>
          <p:cNvSpPr/>
          <p:nvPr/>
        </p:nvSpPr>
        <p:spPr>
          <a:xfrm>
            <a:off x="6719451" y="1828796"/>
            <a:ext cx="2646219" cy="2646219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19"/>
          <p:cNvSpPr/>
          <p:nvPr/>
        </p:nvSpPr>
        <p:spPr>
          <a:xfrm>
            <a:off x="6842789" y="2031922"/>
            <a:ext cx="699230" cy="46150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oogle Shape;3609;p19"/>
          <p:cNvGrpSpPr/>
          <p:nvPr/>
        </p:nvGrpSpPr>
        <p:grpSpPr>
          <a:xfrm>
            <a:off x="4141630" y="4996358"/>
            <a:ext cx="3900930" cy="936030"/>
            <a:chOff x="6881370" y="4098709"/>
            <a:chExt cx="3900930" cy="936030"/>
          </a:xfrm>
        </p:grpSpPr>
        <p:sp>
          <p:nvSpPr>
            <p:cNvPr id="3610" name="Google Shape;3610;p1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824 – 410 = 414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19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616;p20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17" name="Google Shape;3617;p20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của một số cây cầu như sau:</a:t>
              </a:r>
              <a:endParaRPr/>
            </a:p>
          </p:txBody>
        </p:sp>
        <p:sp>
          <p:nvSpPr>
            <p:cNvPr id="3618" name="Google Shape;3618;p2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619" name="Google Shape;3619;p20"/>
          <p:cNvGraphicFramePr/>
          <p:nvPr/>
        </p:nvGraphicFramePr>
        <p:xfrm>
          <a:off x="977308" y="1610411"/>
          <a:ext cx="10243700" cy="20565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48175"/>
                <a:gridCol w="1615450"/>
                <a:gridCol w="2024750"/>
                <a:gridCol w="2560325"/>
                <a:gridCol w="2495000"/>
              </a:tblGrid>
              <a:tr h="1407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Tên cầu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Rồng (Đà Nẵng)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Bãi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Cháy</a:t>
                      </a:r>
                      <a:endParaRPr sz="24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(Quảng Ninh)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Trường Tiền (Thừa Thiên – Huế)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Bến Thủy 2 (Nghệ An –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Hà Tĩnh)</a:t>
                      </a:r>
                      <a:endParaRPr sz="2400"/>
                    </a:p>
                  </a:txBody>
                  <a:tcPr marL="91450" marR="91450" marT="45725" marB="45725" anchor="ctr"/>
                </a:tc>
              </a:tr>
              <a:tr h="649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Chiều dài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666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1 000 m</a:t>
                      </a:r>
                      <a:endParaRPr sz="2400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3620" name="Google Shape;3620;p20"/>
          <p:cNvSpPr txBox="1"/>
          <p:nvPr/>
        </p:nvSpPr>
        <p:spPr>
          <a:xfrm>
            <a:off x="1948490" y="3745359"/>
            <a:ext cx="810991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Cầu Bãi Cháy dài hơn cầu Trường Tiền số mét là: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903 – 403 = 500 (m)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Đáp số: 500 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625;p21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26" name="Google Shape;3626;p21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 780 được xếp bởi que tính như sau:</a:t>
              </a:r>
              <a:endParaRPr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8" name="Google Shape;3628;p21"/>
          <p:cNvSpPr/>
          <p:nvPr/>
        </p:nvSpPr>
        <p:spPr>
          <a:xfrm>
            <a:off x="4419600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9" name="Google Shape;3629;p21"/>
          <p:cNvSpPr/>
          <p:nvPr/>
        </p:nvSpPr>
        <p:spPr>
          <a:xfrm>
            <a:off x="4419600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0" name="Google Shape;3630;p21"/>
          <p:cNvSpPr/>
          <p:nvPr/>
        </p:nvSpPr>
        <p:spPr>
          <a:xfrm>
            <a:off x="3207545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1" name="Google Shape;3631;p21"/>
          <p:cNvSpPr/>
          <p:nvPr/>
        </p:nvSpPr>
        <p:spPr>
          <a:xfrm>
            <a:off x="4676775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2" name="Google Shape;3632;p21"/>
          <p:cNvSpPr/>
          <p:nvPr/>
        </p:nvSpPr>
        <p:spPr>
          <a:xfrm>
            <a:off x="4676775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3" name="Google Shape;3633;p21"/>
          <p:cNvSpPr/>
          <p:nvPr/>
        </p:nvSpPr>
        <p:spPr>
          <a:xfrm>
            <a:off x="5972175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4" name="Google Shape;3634;p21"/>
          <p:cNvSpPr/>
          <p:nvPr/>
        </p:nvSpPr>
        <p:spPr>
          <a:xfrm>
            <a:off x="5972175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5" name="Google Shape;3635;p21"/>
          <p:cNvSpPr/>
          <p:nvPr/>
        </p:nvSpPr>
        <p:spPr>
          <a:xfrm>
            <a:off x="4760120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6" name="Google Shape;3636;p21"/>
          <p:cNvSpPr/>
          <p:nvPr/>
        </p:nvSpPr>
        <p:spPr>
          <a:xfrm>
            <a:off x="4760120" y="2617787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7" name="Google Shape;3637;p21"/>
          <p:cNvSpPr/>
          <p:nvPr/>
        </p:nvSpPr>
        <p:spPr>
          <a:xfrm>
            <a:off x="4760120" y="371792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8" name="Google Shape;3638;p21"/>
          <p:cNvSpPr/>
          <p:nvPr/>
        </p:nvSpPr>
        <p:spPr>
          <a:xfrm>
            <a:off x="6228559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9" name="Google Shape;3639;p21"/>
          <p:cNvSpPr/>
          <p:nvPr/>
        </p:nvSpPr>
        <p:spPr>
          <a:xfrm>
            <a:off x="6228559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0" name="Google Shape;3640;p21"/>
          <p:cNvSpPr/>
          <p:nvPr/>
        </p:nvSpPr>
        <p:spPr>
          <a:xfrm>
            <a:off x="7523959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1" name="Google Shape;3641;p21"/>
          <p:cNvSpPr/>
          <p:nvPr/>
        </p:nvSpPr>
        <p:spPr>
          <a:xfrm>
            <a:off x="7523959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2" name="Google Shape;3642;p21"/>
          <p:cNvSpPr/>
          <p:nvPr/>
        </p:nvSpPr>
        <p:spPr>
          <a:xfrm>
            <a:off x="6311904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3" name="Google Shape;3643;p21"/>
          <p:cNvSpPr/>
          <p:nvPr/>
        </p:nvSpPr>
        <p:spPr>
          <a:xfrm>
            <a:off x="6311904" y="371792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4" name="Google Shape;3644;p21"/>
          <p:cNvSpPr txBox="1"/>
          <p:nvPr/>
        </p:nvSpPr>
        <p:spPr>
          <a:xfrm>
            <a:off x="1547893" y="4112801"/>
            <a:ext cx="916166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 chuyển chỗ một que tính để được số lớn nhất có thể.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hiệu của số thu được ở câu a với số ban đầu.</a:t>
            </a:r>
            <a:endParaRPr/>
          </a:p>
        </p:txBody>
      </p:sp>
      <p:sp>
        <p:nvSpPr>
          <p:cNvPr id="3645" name="Google Shape;3645;p21"/>
          <p:cNvSpPr/>
          <p:nvPr/>
        </p:nvSpPr>
        <p:spPr>
          <a:xfrm>
            <a:off x="8827227" y="2411166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oogle Shape;3646;p21"/>
          <p:cNvGrpSpPr/>
          <p:nvPr/>
        </p:nvGrpSpPr>
        <p:grpSpPr>
          <a:xfrm>
            <a:off x="4942565" y="5547380"/>
            <a:ext cx="2738677" cy="741606"/>
            <a:chOff x="6940630" y="4098709"/>
            <a:chExt cx="2928397" cy="827779"/>
          </a:xfrm>
        </p:grpSpPr>
        <p:sp>
          <p:nvSpPr>
            <p:cNvPr id="3647" name="Google Shape;3647;p21"/>
            <p:cNvSpPr txBox="1"/>
            <p:nvPr/>
          </p:nvSpPr>
          <p:spPr>
            <a:xfrm>
              <a:off x="7021028" y="4098709"/>
              <a:ext cx="2788739" cy="735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798 – 780 = 18</a:t>
              </a:r>
              <a:endParaRPr sz="28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6940630" y="4140177"/>
              <a:ext cx="2928397" cy="786311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9" name="Google Shape;3649;p21"/>
          <p:cNvSpPr/>
          <p:nvPr/>
        </p:nvSpPr>
        <p:spPr>
          <a:xfrm>
            <a:off x="7089618" y="5715900"/>
            <a:ext cx="457200" cy="49031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1000" fill="hold"/>
                                        <p:tgtEl>
                                          <p:spTgt spid="3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8907693" y="699784"/>
            <a:ext cx="3028296" cy="22781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2" t="72885" r="51708" b="5978"/>
          <a:stretch>
            <a:fillRect/>
          </a:stretch>
        </p:blipFill>
        <p:spPr>
          <a:xfrm>
            <a:off x="5936803" y="2808515"/>
            <a:ext cx="5635036" cy="36184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8720" y="1408285"/>
            <a:ext cx="9843075" cy="163121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defTabSz="914377"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Nhắc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defTabSz="914377">
              <a:buFontTx/>
              <a:buChar char="-"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40"/>
            <a:ext cx="2100923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5921" y="1139483"/>
            <a:ext cx="9222377" cy="212365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457189">
              <a:defRPr/>
            </a:pP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Thứ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Sáu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ngày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11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tháng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4 </a:t>
            </a:r>
            <a:r>
              <a:rPr lang="en-US" altLang="zh-CN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năm</a:t>
            </a:r>
            <a:r>
              <a:rPr lang="en-US" altLang="zh-CN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2025</a:t>
            </a:r>
          </a:p>
          <a:p>
            <a:pPr algn="ctr" defTabSz="457189">
              <a:defRPr/>
            </a:pP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Toán</a:t>
            </a:r>
            <a:endParaRPr lang="en-US" sz="4400" b="1" i="1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  <a:p>
            <a:pPr algn="ctr" defTabSz="457189">
              <a:defRPr/>
            </a:pP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Tiết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145,146: </a:t>
            </a: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Luyện</a:t>
            </a:r>
            <a:r>
              <a:rPr lang="en-US" sz="44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4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tâp</a:t>
            </a:r>
            <a:endParaRPr lang="en-US" sz="4400" b="1" i="1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47;p11"/>
          <p:cNvGrpSpPr/>
          <p:nvPr/>
        </p:nvGrpSpPr>
        <p:grpSpPr>
          <a:xfrm>
            <a:off x="960685" y="1423341"/>
            <a:ext cx="4382024" cy="570588"/>
            <a:chOff x="1296327" y="1647588"/>
            <a:chExt cx="4382024" cy="570588"/>
          </a:xfrm>
        </p:grpSpPr>
        <p:sp>
          <p:nvSpPr>
            <p:cNvPr id="3348" name="Google Shape;3348;p11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hợp.</a:t>
              </a: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Google Shape;3350;p11"/>
          <p:cNvGrpSpPr/>
          <p:nvPr/>
        </p:nvGrpSpPr>
        <p:grpSpPr>
          <a:xfrm>
            <a:off x="1245979" y="2160962"/>
            <a:ext cx="1969573" cy="2040125"/>
            <a:chOff x="1566470" y="2095726"/>
            <a:chExt cx="1147790" cy="2040125"/>
          </a:xfrm>
        </p:grpSpPr>
        <p:grpSp>
          <p:nvGrpSpPr>
            <p:cNvPr id="4" name="Google Shape;3351;p11"/>
            <p:cNvGrpSpPr/>
            <p:nvPr/>
          </p:nvGrpSpPr>
          <p:grpSpPr>
            <a:xfrm>
              <a:off x="1566470" y="2095726"/>
              <a:ext cx="1147790" cy="1998176"/>
              <a:chOff x="1697011" y="2095726"/>
              <a:chExt cx="1147790" cy="1998176"/>
            </a:xfrm>
          </p:grpSpPr>
          <p:sp>
            <p:nvSpPr>
              <p:cNvPr id="3352" name="Google Shape;3352;p11"/>
              <p:cNvSpPr txBox="1"/>
              <p:nvPr/>
            </p:nvSpPr>
            <p:spPr>
              <a:xfrm>
                <a:off x="1934771" y="2095726"/>
                <a:ext cx="910030" cy="1998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7 6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2 4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/>
              </a:p>
            </p:txBody>
          </p:sp>
          <p:sp>
            <p:nvSpPr>
              <p:cNvPr id="3353" name="Google Shape;3353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4" name="Google Shape;3354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55" name="Google Shape;3355;p11"/>
          <p:cNvSpPr txBox="1"/>
          <p:nvPr/>
        </p:nvSpPr>
        <p:spPr>
          <a:xfrm>
            <a:off x="1653968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</a:t>
            </a:r>
            <a:endParaRPr/>
          </a:p>
        </p:txBody>
      </p:sp>
      <p:sp>
        <p:nvSpPr>
          <p:cNvPr id="3356" name="Google Shape;3356;p11"/>
          <p:cNvSpPr/>
          <p:nvPr/>
        </p:nvSpPr>
        <p:spPr>
          <a:xfrm>
            <a:off x="1622714" y="24304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11"/>
          <p:cNvSpPr/>
          <p:nvPr/>
        </p:nvSpPr>
        <p:spPr>
          <a:xfrm>
            <a:off x="2565368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11"/>
          <p:cNvSpPr/>
          <p:nvPr/>
        </p:nvSpPr>
        <p:spPr>
          <a:xfrm>
            <a:off x="2074035" y="442439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3359;p11"/>
          <p:cNvGrpSpPr/>
          <p:nvPr/>
        </p:nvGrpSpPr>
        <p:grpSpPr>
          <a:xfrm>
            <a:off x="4723470" y="2160962"/>
            <a:ext cx="1969573" cy="2123658"/>
            <a:chOff x="1566470" y="2095726"/>
            <a:chExt cx="1147790" cy="2123658"/>
          </a:xfrm>
        </p:grpSpPr>
        <p:grpSp>
          <p:nvGrpSpPr>
            <p:cNvPr id="6" name="Google Shape;3360;p11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61" name="Google Shape;3361;p11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9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0 1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63" name="Google Shape;3363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64" name="Google Shape;3364;p11"/>
          <p:cNvSpPr txBox="1"/>
          <p:nvPr/>
        </p:nvSpPr>
        <p:spPr>
          <a:xfrm>
            <a:off x="5131459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2 3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365" name="Google Shape;3365;p11"/>
          <p:cNvSpPr/>
          <p:nvPr/>
        </p:nvSpPr>
        <p:spPr>
          <a:xfrm>
            <a:off x="5539448" y="2419217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11"/>
          <p:cNvSpPr/>
          <p:nvPr/>
        </p:nvSpPr>
        <p:spPr>
          <a:xfrm>
            <a:off x="5038549" y="345078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11"/>
          <p:cNvSpPr/>
          <p:nvPr/>
        </p:nvSpPr>
        <p:spPr>
          <a:xfrm>
            <a:off x="6042859" y="440072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3368;p11"/>
          <p:cNvGrpSpPr/>
          <p:nvPr/>
        </p:nvGrpSpPr>
        <p:grpSpPr>
          <a:xfrm>
            <a:off x="7984924" y="2160962"/>
            <a:ext cx="1969573" cy="2123658"/>
            <a:chOff x="1566470" y="2095726"/>
            <a:chExt cx="1147790" cy="2123658"/>
          </a:xfrm>
        </p:grpSpPr>
        <p:grpSp>
          <p:nvGrpSpPr>
            <p:cNvPr id="8" name="Google Shape;3369;p11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70" name="Google Shape;3370;p11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8 6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5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72" name="Google Shape;3372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73" name="Google Shape;3373;p11"/>
          <p:cNvSpPr txBox="1"/>
          <p:nvPr/>
        </p:nvSpPr>
        <p:spPr>
          <a:xfrm>
            <a:off x="8392913" y="4137414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2 4</a:t>
            </a:r>
            <a:endParaRPr/>
          </a:p>
        </p:txBody>
      </p:sp>
      <p:sp>
        <p:nvSpPr>
          <p:cNvPr id="3374" name="Google Shape;3374;p11"/>
          <p:cNvSpPr/>
          <p:nvPr/>
        </p:nvSpPr>
        <p:spPr>
          <a:xfrm>
            <a:off x="9330912" y="24304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5" name="Google Shape;3375;p11"/>
          <p:cNvSpPr/>
          <p:nvPr/>
        </p:nvSpPr>
        <p:spPr>
          <a:xfrm>
            <a:off x="8812980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6" name="Google Shape;3376;p11"/>
          <p:cNvSpPr/>
          <p:nvPr/>
        </p:nvSpPr>
        <p:spPr>
          <a:xfrm>
            <a:off x="8313511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81;p12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382" name="Google Shape;3382;p12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12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Google Shape;3384;p12"/>
          <p:cNvGrpSpPr/>
          <p:nvPr/>
        </p:nvGrpSpPr>
        <p:grpSpPr>
          <a:xfrm>
            <a:off x="2527300" y="1308100"/>
            <a:ext cx="6954820" cy="2063750"/>
            <a:chOff x="1701800" y="1714500"/>
            <a:chExt cx="6954820" cy="2063750"/>
          </a:xfrm>
        </p:grpSpPr>
        <p:pic>
          <p:nvPicPr>
            <p:cNvPr id="3385" name="Google Shape;3385;p12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9557" y="1726376"/>
              <a:ext cx="6897063" cy="20481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6" name="Google Shape;3386;p12"/>
            <p:cNvSpPr/>
            <p:nvPr/>
          </p:nvSpPr>
          <p:spPr>
            <a:xfrm>
              <a:off x="1701800" y="1714500"/>
              <a:ext cx="450850" cy="2063750"/>
            </a:xfrm>
            <a:custGeom>
              <a:avLst/>
              <a:gdLst/>
              <a:ahLst/>
              <a:cxnLst/>
              <a:rect l="l" t="t" r="r" b="b"/>
              <a:pathLst>
                <a:path w="450850" h="2063750" extrusionOk="0">
                  <a:moveTo>
                    <a:pt x="0" y="0"/>
                  </a:moveTo>
                  <a:lnTo>
                    <a:pt x="450850" y="0"/>
                  </a:lnTo>
                  <a:lnTo>
                    <a:pt x="355600" y="679450"/>
                  </a:lnTo>
                  <a:lnTo>
                    <a:pt x="260350" y="895350"/>
                  </a:lnTo>
                  <a:lnTo>
                    <a:pt x="215900" y="1092200"/>
                  </a:lnTo>
                  <a:lnTo>
                    <a:pt x="317500" y="1276350"/>
                  </a:lnTo>
                  <a:lnTo>
                    <a:pt x="228600" y="1409700"/>
                  </a:lnTo>
                  <a:lnTo>
                    <a:pt x="76200" y="1543050"/>
                  </a:lnTo>
                  <a:lnTo>
                    <a:pt x="76200" y="1574800"/>
                  </a:lnTo>
                  <a:lnTo>
                    <a:pt x="190500" y="1606550"/>
                  </a:lnTo>
                  <a:lnTo>
                    <a:pt x="266700" y="1631950"/>
                  </a:lnTo>
                  <a:lnTo>
                    <a:pt x="279400" y="2063750"/>
                  </a:lnTo>
                  <a:lnTo>
                    <a:pt x="12700" y="2063750"/>
                  </a:lnTo>
                  <a:cubicBezTo>
                    <a:pt x="8467" y="1375833"/>
                    <a:pt x="4233" y="68791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7" name="Google Shape;3387;p12"/>
          <p:cNvSpPr txBox="1"/>
          <p:nvPr/>
        </p:nvSpPr>
        <p:spPr>
          <a:xfrm>
            <a:off x="1180665" y="4229432"/>
            <a:ext cx="964654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bọ rùa có 2 chấm ở cánh đậu trên bông hoa ghi phép tính có kết quả bằng bao nhiêu?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 bông hoa nào ghi phép tính có kết quả bằng nhau?</a:t>
            </a:r>
            <a:endParaRPr/>
          </a:p>
        </p:txBody>
      </p:sp>
      <p:sp>
        <p:nvSpPr>
          <p:cNvPr id="3388" name="Google Shape;3388;p12"/>
          <p:cNvSpPr txBox="1"/>
          <p:nvPr/>
        </p:nvSpPr>
        <p:spPr>
          <a:xfrm>
            <a:off x="814070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B5457F"/>
                </a:solidFill>
                <a:latin typeface="Arial"/>
                <a:ea typeface="Arial"/>
                <a:cs typeface="Arial"/>
                <a:sym typeface="Arial"/>
              </a:rPr>
              <a:t>412</a:t>
            </a:r>
            <a:endParaRPr sz="2800" b="1">
              <a:solidFill>
                <a:srgbClr val="B545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9" name="Google Shape;3389;p12"/>
          <p:cNvSpPr txBox="1"/>
          <p:nvPr/>
        </p:nvSpPr>
        <p:spPr>
          <a:xfrm>
            <a:off x="5570038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D6470B"/>
                </a:solidFill>
                <a:latin typeface="Arial"/>
                <a:ea typeface="Arial"/>
                <a:cs typeface="Arial"/>
                <a:sym typeface="Arial"/>
              </a:rPr>
              <a:t>311</a:t>
            </a:r>
            <a:endParaRPr sz="2800" b="1">
              <a:solidFill>
                <a:srgbClr val="D647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0" name="Google Shape;3390;p12"/>
          <p:cNvSpPr txBox="1"/>
          <p:nvPr/>
        </p:nvSpPr>
        <p:spPr>
          <a:xfrm>
            <a:off x="2999375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BA7A8"/>
                </a:solidFill>
                <a:latin typeface="Arial"/>
                <a:ea typeface="Arial"/>
                <a:cs typeface="Arial"/>
                <a:sym typeface="Arial"/>
              </a:rPr>
              <a:t>311</a:t>
            </a:r>
            <a:endParaRPr sz="2800" b="1">
              <a:solidFill>
                <a:srgbClr val="1BA7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1" name="Google Shape;3391;p12"/>
          <p:cNvSpPr txBox="1"/>
          <p:nvPr/>
        </p:nvSpPr>
        <p:spPr>
          <a:xfrm>
            <a:off x="440456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96;p13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397" name="Google Shape;3397;p13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ô che mưa thích hợp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9" name="Google Shape;3399;p13" descr="File:Icon-water-blue.svg - Wikimedia Common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oogle Shape;3400;p13"/>
          <p:cNvGrpSpPr/>
          <p:nvPr/>
        </p:nvGrpSpPr>
        <p:grpSpPr>
          <a:xfrm>
            <a:off x="763831" y="1179149"/>
            <a:ext cx="2390775" cy="2137389"/>
            <a:chOff x="1045182" y="1179149"/>
            <a:chExt cx="2390775" cy="2137389"/>
          </a:xfrm>
        </p:grpSpPr>
        <p:grpSp>
          <p:nvGrpSpPr>
            <p:cNvPr id="4" name="Google Shape;3401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02" name="Google Shape;3402;p13" descr="Cartoon Cloud - Cliparts.co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03" name="Google Shape;3403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362 - 150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" name="Google Shape;3404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05" name="Google Shape;3405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06" name="Google Shape;3406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" name="Google Shape;3407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08" name="Google Shape;3408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09" name="Google Shape;3409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" name="Google Shape;3410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11" name="Google Shape;3411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2" name="Google Shape;3412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" name="Google Shape;3413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14" name="Google Shape;3414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5" name="Google Shape;3415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" name="Google Shape;3416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17" name="Google Shape;3417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8" name="Google Shape;341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0" name="Google Shape;3419;p13"/>
          <p:cNvGrpSpPr/>
          <p:nvPr/>
        </p:nvGrpSpPr>
        <p:grpSpPr>
          <a:xfrm>
            <a:off x="3432924" y="1179149"/>
            <a:ext cx="2390775" cy="2137389"/>
            <a:chOff x="1045182" y="1179149"/>
            <a:chExt cx="2390775" cy="2137389"/>
          </a:xfrm>
        </p:grpSpPr>
        <p:grpSp>
          <p:nvGrpSpPr>
            <p:cNvPr id="11" name="Google Shape;3420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21" name="Google Shape;3421;p13" descr="Cartoon Cloud - Cliparts.co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22" name="Google Shape;3422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729 - 407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3423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24" name="Google Shape;3424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25" name="Google Shape;3425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" name="Google Shape;3426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27" name="Google Shape;3427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28" name="Google Shape;342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" name="Google Shape;3429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30" name="Google Shape;3430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1" name="Google Shape;3431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3432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33" name="Google Shape;343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4" name="Google Shape;343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" name="Google Shape;3435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36" name="Google Shape;3436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7" name="Google Shape;343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" name="Google Shape;3438;p13"/>
          <p:cNvGrpSpPr/>
          <p:nvPr/>
        </p:nvGrpSpPr>
        <p:grpSpPr>
          <a:xfrm>
            <a:off x="6105691" y="1179149"/>
            <a:ext cx="2390775" cy="2137389"/>
            <a:chOff x="1045182" y="1179149"/>
            <a:chExt cx="2390775" cy="2137389"/>
          </a:xfrm>
        </p:grpSpPr>
        <p:grpSp>
          <p:nvGrpSpPr>
            <p:cNvPr id="18" name="Google Shape;3439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40" name="Google Shape;3440;p13" descr="Cartoon Cloud - Cliparts.co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41" name="Google Shape;3441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729 - 407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3442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43" name="Google Shape;344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44" name="Google Shape;344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" name="Google Shape;3445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46" name="Google Shape;3446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47" name="Google Shape;344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3448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49" name="Google Shape;3449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0" name="Google Shape;3450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" name="Google Shape;3451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52" name="Google Shape;3452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3" name="Google Shape;3453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" name="Google Shape;3454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55" name="Google Shape;3455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6" name="Google Shape;3456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4" name="Google Shape;3457;p13"/>
          <p:cNvGrpSpPr/>
          <p:nvPr/>
        </p:nvGrpSpPr>
        <p:grpSpPr>
          <a:xfrm>
            <a:off x="8728768" y="1179149"/>
            <a:ext cx="2390775" cy="2137389"/>
            <a:chOff x="1045182" y="1179149"/>
            <a:chExt cx="2390775" cy="2137389"/>
          </a:xfrm>
        </p:grpSpPr>
        <p:grpSp>
          <p:nvGrpSpPr>
            <p:cNvPr id="25" name="Google Shape;3458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59" name="Google Shape;3459;p13" descr="Cartoon Cloud - Cliparts.co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60" name="Google Shape;3460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729 - 407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3461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62" name="Google Shape;3462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63" name="Google Shape;3463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3464;p13"/>
            <p:cNvGrpSpPr/>
            <p:nvPr/>
          </p:nvGrpSpPr>
          <p:grpSpPr>
            <a:xfrm>
              <a:off x="1616348" y="2653542"/>
              <a:ext cx="726881" cy="634534"/>
              <a:chOff x="-249694" y="-2828557"/>
              <a:chExt cx="5428021" cy="4738410"/>
            </a:xfrm>
          </p:grpSpPr>
          <p:sp>
            <p:nvSpPr>
              <p:cNvPr id="3465" name="Google Shape;3465;p13"/>
              <p:cNvSpPr/>
              <p:nvPr/>
            </p:nvSpPr>
            <p:spPr>
              <a:xfrm>
                <a:off x="245606" y="-340432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13"/>
              <p:cNvSpPr/>
              <p:nvPr/>
            </p:nvSpPr>
            <p:spPr>
              <a:xfrm>
                <a:off x="3239781" y="-2638957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67" name="Google Shape;346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68" name="Google Shape;346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739925" y="-2828557"/>
                <a:ext cx="2438402" cy="2438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" name="Google Shape;3469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70" name="Google Shape;3470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71" name="Google Shape;3471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" name="Google Shape;3472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73" name="Google Shape;347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74" name="Google Shape;347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0" name="Google Shape;3475;p13"/>
          <p:cNvGrpSpPr/>
          <p:nvPr/>
        </p:nvGrpSpPr>
        <p:grpSpPr>
          <a:xfrm>
            <a:off x="690352" y="3692915"/>
            <a:ext cx="2732755" cy="2885290"/>
            <a:chOff x="690352" y="3692915"/>
            <a:chExt cx="2732755" cy="2885290"/>
          </a:xfrm>
        </p:grpSpPr>
        <p:pic>
          <p:nvPicPr>
            <p:cNvPr id="3476" name="Google Shape;3476;p13" descr="Umbrella Clipart Seven - Yellow Umbrella Cartoon Png | Full Size PNG  Download | Seek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1587922">
              <a:off x="1094087" y="400326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" name="Google Shape;3477;p13"/>
            <p:cNvGrpSpPr/>
            <p:nvPr/>
          </p:nvGrpSpPr>
          <p:grpSpPr>
            <a:xfrm>
              <a:off x="1679650" y="4256127"/>
              <a:ext cx="956240" cy="647565"/>
              <a:chOff x="1238228" y="4587596"/>
              <a:chExt cx="956240" cy="647565"/>
            </a:xfrm>
          </p:grpSpPr>
          <p:sp>
            <p:nvSpPr>
              <p:cNvPr id="3478" name="Google Shape;3478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p13"/>
              <p:cNvSpPr txBox="1"/>
              <p:nvPr/>
            </p:nvSpPr>
            <p:spPr>
              <a:xfrm>
                <a:off x="1240361" y="4588830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92" name="Google Shape;3480;p13"/>
          <p:cNvGrpSpPr/>
          <p:nvPr/>
        </p:nvGrpSpPr>
        <p:grpSpPr>
          <a:xfrm>
            <a:off x="3234218" y="3652265"/>
            <a:ext cx="2732755" cy="2885290"/>
            <a:chOff x="4091468" y="3652265"/>
            <a:chExt cx="2732755" cy="2885290"/>
          </a:xfrm>
        </p:grpSpPr>
        <p:pic>
          <p:nvPicPr>
            <p:cNvPr id="3481" name="Google Shape;3481;p13" descr="Umbrella Clipart Seven - Yellow Umbrella Cartoon Png | Full Size PNG  Download | Seek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1587922">
              <a:off x="4495203" y="396261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93" name="Google Shape;3482;p13"/>
            <p:cNvGrpSpPr/>
            <p:nvPr/>
          </p:nvGrpSpPr>
          <p:grpSpPr>
            <a:xfrm>
              <a:off x="5113421" y="4210421"/>
              <a:ext cx="957045" cy="646447"/>
              <a:chOff x="1238228" y="4587480"/>
              <a:chExt cx="957045" cy="646447"/>
            </a:xfrm>
          </p:grpSpPr>
          <p:sp>
            <p:nvSpPr>
              <p:cNvPr id="3483" name="Google Shape;3483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p13"/>
              <p:cNvSpPr txBox="1"/>
              <p:nvPr/>
            </p:nvSpPr>
            <p:spPr>
              <a:xfrm>
                <a:off x="1241166" y="4587480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94" name="Google Shape;3485;p13"/>
          <p:cNvGrpSpPr/>
          <p:nvPr/>
        </p:nvGrpSpPr>
        <p:grpSpPr>
          <a:xfrm>
            <a:off x="5851768" y="3652149"/>
            <a:ext cx="2732755" cy="2885290"/>
            <a:chOff x="5851768" y="3652149"/>
            <a:chExt cx="2732755" cy="2885290"/>
          </a:xfrm>
        </p:grpSpPr>
        <p:pic>
          <p:nvPicPr>
            <p:cNvPr id="3486" name="Google Shape;3486;p13" descr="Umbrella Clipart Seven - Yellow Umbrella Cartoon Png | Full Size PNG  Download | Seek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1587922">
              <a:off x="6255502" y="3962497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95" name="Google Shape;3487;p13"/>
            <p:cNvGrpSpPr/>
            <p:nvPr/>
          </p:nvGrpSpPr>
          <p:grpSpPr>
            <a:xfrm>
              <a:off x="6878551" y="4195531"/>
              <a:ext cx="954108" cy="661221"/>
              <a:chOff x="1238227" y="4587596"/>
              <a:chExt cx="954108" cy="661221"/>
            </a:xfrm>
          </p:grpSpPr>
          <p:sp>
            <p:nvSpPr>
              <p:cNvPr id="3488" name="Google Shape;3488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805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13"/>
              <p:cNvSpPr txBox="1"/>
              <p:nvPr/>
            </p:nvSpPr>
            <p:spPr>
              <a:xfrm>
                <a:off x="1238227" y="460248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805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96" name="Google Shape;3490;p13"/>
          <p:cNvGrpSpPr/>
          <p:nvPr/>
        </p:nvGrpSpPr>
        <p:grpSpPr>
          <a:xfrm>
            <a:off x="8505353" y="3628524"/>
            <a:ext cx="2732755" cy="2885290"/>
            <a:chOff x="8333903" y="3418974"/>
            <a:chExt cx="2732755" cy="2885290"/>
          </a:xfrm>
        </p:grpSpPr>
        <p:pic>
          <p:nvPicPr>
            <p:cNvPr id="3491" name="Google Shape;3491;p13" descr="Umbrella Clipart Seven - Yellow Umbrella Cartoon Png | Full Size PNG  Download | Seek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1587922">
              <a:off x="8737638" y="3729322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00" name="Google Shape;3492;p13"/>
            <p:cNvGrpSpPr/>
            <p:nvPr/>
          </p:nvGrpSpPr>
          <p:grpSpPr>
            <a:xfrm>
              <a:off x="9319932" y="3925515"/>
              <a:ext cx="957462" cy="646332"/>
              <a:chOff x="1238228" y="4587595"/>
              <a:chExt cx="957462" cy="646332"/>
            </a:xfrm>
          </p:grpSpPr>
          <p:sp>
            <p:nvSpPr>
              <p:cNvPr id="3493" name="Google Shape;3493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212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4" name="Google Shape;3494;p13"/>
              <p:cNvSpPr txBox="1"/>
              <p:nvPr/>
            </p:nvSpPr>
            <p:spPr>
              <a:xfrm>
                <a:off x="1241583" y="4587595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212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3495" name="Google Shape;3495;p13"/>
          <p:cNvCxnSpPr>
            <a:stCxn id="3450" idx="2"/>
          </p:cNvCxnSpPr>
          <p:nvPr/>
        </p:nvCxnSpPr>
        <p:spPr>
          <a:xfrm rot="5400000">
            <a:off x="4210896" y="978965"/>
            <a:ext cx="995100" cy="50481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6" name="Google Shape;3496;p13"/>
          <p:cNvCxnSpPr>
            <a:endCxn id="3468" idx="2"/>
          </p:cNvCxnSpPr>
          <p:nvPr/>
        </p:nvCxnSpPr>
        <p:spPr>
          <a:xfrm rot="10800000" flipH="1">
            <a:off x="7300948" y="2980075"/>
            <a:ext cx="2562600" cy="10203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7" name="Google Shape;3497;p13"/>
          <p:cNvCxnSpPr>
            <a:stCxn id="3431" idx="2"/>
          </p:cNvCxnSpPr>
          <p:nvPr/>
        </p:nvCxnSpPr>
        <p:spPr>
          <a:xfrm rot="-5400000" flipH="1">
            <a:off x="4062479" y="3502715"/>
            <a:ext cx="995100" cy="600"/>
          </a:xfrm>
          <a:prstGeom prst="curvedConnector3">
            <a:avLst>
              <a:gd name="adj1" fmla="val 44254"/>
            </a:avLst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" name="Google Shape;3502;p1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40" y="1928018"/>
            <a:ext cx="10555173" cy="1648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3503;p14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504" name="Google Shape;3504;p14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1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Google Shape;3506;p14"/>
          <p:cNvGrpSpPr/>
          <p:nvPr/>
        </p:nvGrpSpPr>
        <p:grpSpPr>
          <a:xfrm>
            <a:off x="3133724" y="2043112"/>
            <a:ext cx="892172" cy="989805"/>
            <a:chOff x="3603406" y="2624137"/>
            <a:chExt cx="837004" cy="989805"/>
          </a:xfrm>
        </p:grpSpPr>
        <p:sp>
          <p:nvSpPr>
            <p:cNvPr id="3507" name="Google Shape;3507;p14"/>
            <p:cNvSpPr/>
            <p:nvPr/>
          </p:nvSpPr>
          <p:spPr>
            <a:xfrm>
              <a:off x="3619455" y="2624137"/>
              <a:ext cx="820955" cy="989805"/>
            </a:xfrm>
            <a:prstGeom prst="cube">
              <a:avLst>
                <a:gd name="adj" fmla="val 22218"/>
              </a:avLst>
            </a:prstGeom>
            <a:solidFill>
              <a:srgbClr val="F8D53C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" name="Google Shape;3508;p14"/>
            <p:cNvGrpSpPr/>
            <p:nvPr/>
          </p:nvGrpSpPr>
          <p:grpSpPr>
            <a:xfrm>
              <a:off x="3603406" y="2940379"/>
              <a:ext cx="699231" cy="461665"/>
              <a:chOff x="3646268" y="2929742"/>
              <a:chExt cx="699231" cy="461665"/>
            </a:xfrm>
          </p:grpSpPr>
          <p:sp>
            <p:nvSpPr>
              <p:cNvPr id="3509" name="Google Shape;3509;p14"/>
              <p:cNvSpPr txBox="1"/>
              <p:nvPr/>
            </p:nvSpPr>
            <p:spPr>
              <a:xfrm>
                <a:off x="3646268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120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p14"/>
              <p:cNvSpPr txBox="1"/>
              <p:nvPr/>
            </p:nvSpPr>
            <p:spPr>
              <a:xfrm>
                <a:off x="3646269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</a:t>
                </a: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11" name="Google Shape;3511;p14"/>
          <p:cNvSpPr/>
          <p:nvPr/>
        </p:nvSpPr>
        <p:spPr>
          <a:xfrm>
            <a:off x="3568704" y="2389149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3512;p14"/>
          <p:cNvGrpSpPr/>
          <p:nvPr/>
        </p:nvGrpSpPr>
        <p:grpSpPr>
          <a:xfrm>
            <a:off x="585620" y="2434717"/>
            <a:ext cx="1760675" cy="598200"/>
            <a:chOff x="585620" y="2434717"/>
            <a:chExt cx="1760675" cy="598200"/>
          </a:xfrm>
        </p:grpSpPr>
        <p:sp>
          <p:nvSpPr>
            <p:cNvPr id="3513" name="Google Shape;3513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00B0F0"/>
            </a:solidFill>
            <a:ln w="12700" cap="flat" cmpd="sng">
              <a:solidFill>
                <a:srgbClr val="2058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14"/>
            <p:cNvSpPr txBox="1"/>
            <p:nvPr/>
          </p:nvSpPr>
          <p:spPr>
            <a:xfrm>
              <a:off x="585620" y="2571252"/>
              <a:ext cx="17606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3516;p14"/>
          <p:cNvGrpSpPr/>
          <p:nvPr/>
        </p:nvGrpSpPr>
        <p:grpSpPr>
          <a:xfrm rot="781431">
            <a:off x="4207894" y="2228067"/>
            <a:ext cx="1611562" cy="588675"/>
            <a:chOff x="585618" y="2434717"/>
            <a:chExt cx="1611562" cy="588675"/>
          </a:xfrm>
        </p:grpSpPr>
        <p:sp>
          <p:nvSpPr>
            <p:cNvPr id="3517" name="Google Shape;3517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F8D53C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945 - 141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14"/>
            <p:cNvSpPr txBox="1"/>
            <p:nvPr/>
          </p:nvSpPr>
          <p:spPr>
            <a:xfrm>
              <a:off x="585618" y="2561726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945 - 141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3520;p14"/>
          <p:cNvGrpSpPr/>
          <p:nvPr/>
        </p:nvGrpSpPr>
        <p:grpSpPr>
          <a:xfrm rot="-748492">
            <a:off x="8036949" y="2670540"/>
            <a:ext cx="1611560" cy="588675"/>
            <a:chOff x="585620" y="2434717"/>
            <a:chExt cx="1611560" cy="588675"/>
          </a:xfrm>
        </p:grpSpPr>
        <p:sp>
          <p:nvSpPr>
            <p:cNvPr id="3521" name="Google Shape;3521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92D05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14"/>
            <p:cNvSpPr txBox="1"/>
            <p:nvPr/>
          </p:nvSpPr>
          <p:spPr>
            <a:xfrm>
              <a:off x="591101" y="2561440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3524;p14"/>
          <p:cNvGrpSpPr/>
          <p:nvPr/>
        </p:nvGrpSpPr>
        <p:grpSpPr>
          <a:xfrm rot="-794493">
            <a:off x="10183453" y="1954308"/>
            <a:ext cx="932339" cy="878877"/>
            <a:chOff x="3537889" y="2796663"/>
            <a:chExt cx="874688" cy="878877"/>
          </a:xfrm>
        </p:grpSpPr>
        <p:sp>
          <p:nvSpPr>
            <p:cNvPr id="3525" name="Google Shape;3525;p14"/>
            <p:cNvSpPr/>
            <p:nvPr/>
          </p:nvSpPr>
          <p:spPr>
            <a:xfrm>
              <a:off x="3591622" y="2796663"/>
              <a:ext cx="820955" cy="878877"/>
            </a:xfrm>
            <a:prstGeom prst="cube">
              <a:avLst>
                <a:gd name="adj" fmla="val 24758"/>
              </a:avLst>
            </a:prstGeom>
            <a:solidFill>
              <a:srgbClr val="FC516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" name="Google Shape;3526;p14"/>
            <p:cNvGrpSpPr/>
            <p:nvPr/>
          </p:nvGrpSpPr>
          <p:grpSpPr>
            <a:xfrm>
              <a:off x="3537889" y="3123258"/>
              <a:ext cx="784673" cy="466378"/>
              <a:chOff x="3580751" y="3112621"/>
              <a:chExt cx="784673" cy="466378"/>
            </a:xfrm>
          </p:grpSpPr>
          <p:sp>
            <p:nvSpPr>
              <p:cNvPr id="3527" name="Google Shape;3527;p14"/>
              <p:cNvSpPr txBox="1"/>
              <p:nvPr/>
            </p:nvSpPr>
            <p:spPr>
              <a:xfrm>
                <a:off x="3583105" y="3112621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14"/>
              <p:cNvSpPr txBox="1"/>
              <p:nvPr/>
            </p:nvSpPr>
            <p:spPr>
              <a:xfrm>
                <a:off x="3580751" y="3117334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lang="en-US" sz="18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29" name="Google Shape;3529;p14"/>
          <p:cNvSpPr/>
          <p:nvPr/>
        </p:nvSpPr>
        <p:spPr>
          <a:xfrm rot="-897354">
            <a:off x="10470193" y="2301643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3530;p14"/>
          <p:cNvGrpSpPr/>
          <p:nvPr/>
        </p:nvGrpSpPr>
        <p:grpSpPr>
          <a:xfrm>
            <a:off x="6540852" y="1995407"/>
            <a:ext cx="1230940" cy="1458389"/>
            <a:chOff x="6540852" y="1995407"/>
            <a:chExt cx="1230940" cy="1458389"/>
          </a:xfrm>
        </p:grpSpPr>
        <p:sp>
          <p:nvSpPr>
            <p:cNvPr id="3531" name="Google Shape;3531;p14"/>
            <p:cNvSpPr/>
            <p:nvPr/>
          </p:nvSpPr>
          <p:spPr>
            <a:xfrm rot="854465">
              <a:off x="6681705" y="2092747"/>
              <a:ext cx="949235" cy="1263710"/>
            </a:xfrm>
            <a:prstGeom prst="flowChartMagneticDisk">
              <a:avLst/>
            </a:prstGeom>
            <a:solidFill>
              <a:srgbClr val="FC516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3532;p14"/>
            <p:cNvGrpSpPr/>
            <p:nvPr/>
          </p:nvGrpSpPr>
          <p:grpSpPr>
            <a:xfrm rot="1568697">
              <a:off x="6778728" y="2452046"/>
              <a:ext cx="773111" cy="607264"/>
              <a:chOff x="6851566" y="2468972"/>
              <a:chExt cx="773111" cy="607264"/>
            </a:xfrm>
          </p:grpSpPr>
          <p:sp>
            <p:nvSpPr>
              <p:cNvPr id="3533" name="Google Shape;3533;p14"/>
              <p:cNvSpPr txBox="1"/>
              <p:nvPr/>
            </p:nvSpPr>
            <p:spPr>
              <a:xfrm rot="-794493">
                <a:off x="6895370" y="2542573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911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14"/>
              <p:cNvSpPr txBox="1"/>
              <p:nvPr/>
            </p:nvSpPr>
            <p:spPr>
              <a:xfrm rot="-794493">
                <a:off x="6898634" y="2540971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35" name="Google Shape;3535;p14"/>
          <p:cNvSpPr/>
          <p:nvPr/>
        </p:nvSpPr>
        <p:spPr>
          <a:xfrm rot="909542">
            <a:off x="6826373" y="2480148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6" name="Google Shape;3536;p14"/>
          <p:cNvSpPr/>
          <p:nvPr/>
        </p:nvSpPr>
        <p:spPr>
          <a:xfrm>
            <a:off x="1019027" y="3765272"/>
            <a:ext cx="2838429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245 – 125 = 120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7" name="Google Shape;3537;p14"/>
          <p:cNvSpPr/>
          <p:nvPr/>
        </p:nvSpPr>
        <p:spPr>
          <a:xfrm>
            <a:off x="35444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8" name="Google Shape;3538;p14"/>
          <p:cNvSpPr/>
          <p:nvPr/>
        </p:nvSpPr>
        <p:spPr>
          <a:xfrm>
            <a:off x="4562327" y="3765272"/>
            <a:ext cx="2966921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945 – 141 &lt;  911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9" name="Google Shape;3539;p14"/>
          <p:cNvSpPr/>
          <p:nvPr/>
        </p:nvSpPr>
        <p:spPr>
          <a:xfrm>
            <a:off x="67067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0" name="Google Shape;3540;p14"/>
          <p:cNvSpPr/>
          <p:nvPr/>
        </p:nvSpPr>
        <p:spPr>
          <a:xfrm>
            <a:off x="8151727" y="3765272"/>
            <a:ext cx="3052328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727 – 413 &gt; 3 0 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1" name="Google Shape;3541;p14"/>
          <p:cNvSpPr/>
          <p:nvPr/>
        </p:nvSpPr>
        <p:spPr>
          <a:xfrm>
            <a:off x="10533122" y="3865528"/>
            <a:ext cx="288752" cy="4161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2" name="Google Shape;3542;p14"/>
          <p:cNvSpPr/>
          <p:nvPr/>
        </p:nvSpPr>
        <p:spPr>
          <a:xfrm rot="-5400000">
            <a:off x="5338774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3" name="Google Shape;3543;p14"/>
          <p:cNvSpPr txBox="1"/>
          <p:nvPr/>
        </p:nvSpPr>
        <p:spPr>
          <a:xfrm>
            <a:off x="5149100" y="4808575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4" name="Google Shape;3544;p14"/>
          <p:cNvSpPr/>
          <p:nvPr/>
        </p:nvSpPr>
        <p:spPr>
          <a:xfrm>
            <a:off x="6667852" y="4406502"/>
            <a:ext cx="825148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3545;p14"/>
          <p:cNvGrpSpPr/>
          <p:nvPr/>
        </p:nvGrpSpPr>
        <p:grpSpPr>
          <a:xfrm>
            <a:off x="6696373" y="2785552"/>
            <a:ext cx="768104" cy="602357"/>
            <a:chOff x="6643811" y="3797915"/>
            <a:chExt cx="768104" cy="602357"/>
          </a:xfrm>
        </p:grpSpPr>
        <p:sp>
          <p:nvSpPr>
            <p:cNvPr id="3546" name="Google Shape;3546;p14"/>
            <p:cNvSpPr txBox="1"/>
            <p:nvPr/>
          </p:nvSpPr>
          <p:spPr>
            <a:xfrm rot="774204">
              <a:off x="6686744" y="3868261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811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14"/>
            <p:cNvSpPr txBox="1"/>
            <p:nvPr/>
          </p:nvSpPr>
          <p:spPr>
            <a:xfrm rot="774204">
              <a:off x="6686745" y="3868262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8" name="Google Shape;3548;p14"/>
          <p:cNvSpPr/>
          <p:nvPr/>
        </p:nvSpPr>
        <p:spPr>
          <a:xfrm rot="-5400000">
            <a:off x="8884401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9" name="Google Shape;3549;p14"/>
          <p:cNvSpPr txBox="1"/>
          <p:nvPr/>
        </p:nvSpPr>
        <p:spPr>
          <a:xfrm>
            <a:off x="8694727" y="4808575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54;p15"/>
          <p:cNvGrpSpPr/>
          <p:nvPr/>
        </p:nvGrpSpPr>
        <p:grpSpPr>
          <a:xfrm>
            <a:off x="960685" y="578214"/>
            <a:ext cx="9942842" cy="1406237"/>
            <a:chOff x="1296327" y="1647588"/>
            <a:chExt cx="9942842" cy="1406237"/>
          </a:xfrm>
        </p:grpSpPr>
        <p:sp>
          <p:nvSpPr>
            <p:cNvPr id="3555" name="Google Shape;3555;p15"/>
            <p:cNvSpPr txBox="1"/>
            <p:nvPr/>
          </p:nvSpPr>
          <p:spPr>
            <a:xfrm>
              <a:off x="1866915" y="1668830"/>
              <a:ext cx="9372254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trường tiểu học có 465 học sinh, trong đó có 240 học sinh nữ. Hỏi trường tiểu học đó có bao nhiêu học sinh nam?</a:t>
              </a:r>
              <a:endParaRPr/>
            </a:p>
          </p:txBody>
        </p:sp>
        <p:sp>
          <p:nvSpPr>
            <p:cNvPr id="3556" name="Google Shape;3556;p1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7" name="Google Shape;3557;p15"/>
          <p:cNvSpPr txBox="1"/>
          <p:nvPr/>
        </p:nvSpPr>
        <p:spPr>
          <a:xfrm>
            <a:off x="960685" y="1984451"/>
            <a:ext cx="4512652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               : 465 học sinh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 sinh nữ: 240 học sinh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 sinh nữ: … học sinh?</a:t>
            </a:r>
            <a:endParaRPr/>
          </a:p>
        </p:txBody>
      </p:sp>
      <p:sp>
        <p:nvSpPr>
          <p:cNvPr id="3558" name="Google Shape;3558;p15"/>
          <p:cNvSpPr txBox="1"/>
          <p:nvPr/>
        </p:nvSpPr>
        <p:spPr>
          <a:xfrm>
            <a:off x="2707675" y="3763217"/>
            <a:ext cx="8365671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Trường đó có số học sinh nam là: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465 – 240 = 225 (học sinh)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Đáp số: 225 học sinh nam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564</Words>
  <Application>Microsoft Office PowerPoint</Application>
  <PresentationFormat>Custom</PresentationFormat>
  <Paragraphs>144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7_Office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74</cp:revision>
  <dcterms:created xsi:type="dcterms:W3CDTF">2020-10-07T08:19:00Z</dcterms:created>
  <dcterms:modified xsi:type="dcterms:W3CDTF">2025-06-02T10:12:55Z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