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347" r:id="rId2"/>
    <p:sldId id="344" r:id="rId3"/>
    <p:sldId id="335" r:id="rId4"/>
    <p:sldId id="303" r:id="rId5"/>
    <p:sldId id="356" r:id="rId6"/>
    <p:sldId id="352" r:id="rId7"/>
    <p:sldId id="337" r:id="rId8"/>
    <p:sldId id="358" r:id="rId9"/>
    <p:sldId id="330" r:id="rId10"/>
    <p:sldId id="310" r:id="rId11"/>
    <p:sldId id="359" r:id="rId12"/>
    <p:sldId id="362" r:id="rId13"/>
    <p:sldId id="361" r:id="rId14"/>
    <p:sldId id="354" r:id="rId15"/>
    <p:sldId id="363" r:id="rId16"/>
    <p:sldId id="357" r:id="rId17"/>
    <p:sldId id="341" r:id="rId18"/>
    <p:sldId id="340" r:id="rId19"/>
    <p:sldId id="360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165" autoAdjust="0"/>
    <p:restoredTop sz="94660"/>
  </p:normalViewPr>
  <p:slideViewPr>
    <p:cSldViewPr>
      <p:cViewPr varScale="1">
        <p:scale>
          <a:sx n="83" d="100"/>
          <a:sy n="83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F962E4-1709-44AC-B6BC-5802010B3A12}" type="datetimeFigureOut">
              <a:rPr lang="vi-VN"/>
              <a:pPr>
                <a:defRPr/>
              </a:pPr>
              <a:t>28/10/2021</a:t>
            </a:fld>
            <a:endParaRPr lang="vi-V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5FF4E6F-BC76-41C1-AF47-5E91E395382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B4BC1-576D-4986-8793-AE97C5E9BBC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53BFAE-39EC-4698-B03D-C5B7926E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B186A-0037-45CE-9276-13415DE72A1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6BE47-55BB-4201-9F6A-8C66DAA66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94A08-23BD-450E-BB32-6A279A89BE7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3096-21C4-437C-A1BE-D233D6740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EC1C-B950-4E1E-8D83-33EE3A0131B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7514-1B1C-4B5D-8AB3-C63450ADA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93382-0538-45F1-AE13-07F35E7AB87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D5551-41A2-4274-AC91-1DD914B7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9DC3-C8CB-4B47-891B-22649DF4EFE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A124-27C3-4F42-BF7F-06F64B272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FB7CB-CE35-467C-B855-607DD23C549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2BA2-34CC-454D-9C0F-760F1D462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7A5CD-F976-46A2-B024-6A702BB0FD8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40ABA-E623-4168-8272-BB466F818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928A-7DA7-4586-A23F-3A3F58793A9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B8260-4FF6-4AE8-B82C-05683DE2C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5CF0-BD46-4FE1-81D1-63D0267B311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B6461-028C-455F-B2D1-360A662DF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1D304-5F5F-49D3-8476-28F9A7CE19A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1AAA-04B7-494E-AEFE-CF5E98984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4AA17-8011-4F31-9C53-B0254CC9338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CD7BD-54B1-45D5-9D58-138A7A60A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B09A51-2178-4F1E-8FC9-8FC89DC2F91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5917E8-9263-4451-AB9C-6B09E5974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s&#7843;n%20ph&#7849;m%20t&#7915;%20l&#225;%20c&#226;y.mp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S&#225;ng%20t&#7841;o%20c&#249;ng%20l&#225;%20c&#226;y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wnloads\M&#297;%20Thu&#7853;t-%20S&#225;ng%20T&#7841;o%20V&#7899;i%20Nh&#7919;ng%20Chi&#7871;c%20L&#225;-%20&#272;&#7841;i%20D&#432;&#417;ng%20Trong%20M&#7855;t%20Em-%20H&#7885;c%20V&#7869;%20Th&#7853;t%20L&#224;%20Vui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vi-VN">
              <a:latin typeface="Arial Black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vi-VN">
              <a:solidFill>
                <a:srgbClr val="898989"/>
              </a:solidFill>
              <a:latin typeface="Arial Black" pitchFamily="34" charset="0"/>
            </a:endParaRPr>
          </a:p>
        </p:txBody>
      </p:sp>
      <p:pic>
        <p:nvPicPr>
          <p:cNvPr id="34820" name="Picture 4" descr="53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1905000" y="3200400"/>
            <a:ext cx="5181600" cy="609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5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MĨ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THUẬT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5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143000" y="44196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7030A0"/>
                </a:solidFill>
                <a:latin typeface="Times New Roman" pitchFamily="18" charset="0"/>
              </a:rPr>
              <a:t>Giáo viên: Bùi Thị Liên</a:t>
            </a:r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1295400" y="38100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4824" name="WordArt 5"/>
          <p:cNvSpPr>
            <a:spLocks noChangeArrowheads="1" noChangeShapeType="1" noTextEdit="1"/>
          </p:cNvSpPr>
          <p:nvPr/>
        </p:nvSpPr>
        <p:spPr bwMode="auto">
          <a:xfrm>
            <a:off x="381000" y="1981200"/>
            <a:ext cx="8534400" cy="91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25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CHÀO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MỪNG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CÁC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Times New Roman"/>
                <a:cs typeface="Times New Roman"/>
              </a:rPr>
              <a:t>EM ĐẾN VỚI TIẾT HỌC MĨ THUẬT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5638800"/>
            <a:ext cx="8458200" cy="9144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7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7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27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lá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cây</a:t>
            </a:r>
            <a:r>
              <a:rPr lang="en-US" sz="27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3" descr="C:\Users\ADMIN\Desktop\DSC_015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"/>
            <a:ext cx="41910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1" name="Picture 4" descr="C:\Users\ADMIN\Desktop\DSC_0154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124200"/>
            <a:ext cx="38862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5" descr="C:\Users\ADMIN\Desktop\DSC_0153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048000"/>
            <a:ext cx="4191000" cy="2743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ADMIN\Desktop\DSC_0156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3886200" cy="259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685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ngày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28 </a:t>
            </a:r>
            <a:r>
              <a:rPr lang="en-US" sz="2800" dirty="0" err="1">
                <a:latin typeface="Times New Roman" pitchFamily="18" charset="0"/>
              </a:rPr>
              <a:t>tháng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2021</a:t>
            </a:r>
            <a:endParaRPr lang="en-US" sz="2800" dirty="0">
              <a:latin typeface="Times New Roman" pitchFamily="18" charset="0"/>
            </a:endParaRPr>
          </a:p>
          <a:p>
            <a:pPr algn="ctr"/>
            <a:r>
              <a:rPr lang="vi-VN" sz="2800" b="1" dirty="0">
                <a:latin typeface="Times New Roman" pitchFamily="18" charset="0"/>
              </a:rPr>
              <a:t>MĨ THUẬT</a:t>
            </a:r>
            <a:endParaRPr lang="en-US" sz="2800" b="1" dirty="0"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 những chiếc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2590800"/>
            <a:ext cx="88392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Mục tiêu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Biết sử dụng lá cây để tạo hình sản phẩm như đồ vật, con vật, quả,...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Giới thiệu, nhận xét và nêu được cảm nhận về sản phẩm của mình, của bạn.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0"/>
            <a:ext cx="41370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8499" b="6897"/>
          <a:stretch>
            <a:fillRect/>
          </a:stretch>
        </p:blipFill>
        <p:spPr bwMode="auto">
          <a:xfrm>
            <a:off x="685800" y="3810000"/>
            <a:ext cx="3276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4572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609600" y="762000"/>
            <a:ext cx="4724400" cy="2584450"/>
          </a:xfr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19200" y="0"/>
            <a:ext cx="5943600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sản phẩm từ lá câ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533400"/>
            <a:ext cx="8229600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8229600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áng tạo cùng lá câ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143000"/>
            <a:ext cx="8534400" cy="5410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ĩ Thuật- Sáng Tạo Với Những Chiếc Lá- Đại Dương Trong Mắt Em- Học Vẽ Thật Là Vu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533400"/>
            <a:ext cx="8686800" cy="617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981200" y="1219200"/>
            <a:ext cx="6172200" cy="3810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vi-V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tạo hình từ lá cây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828800" y="381000"/>
            <a:ext cx="7010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33795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12954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25908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39624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53340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67056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2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80772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31"/>
          <p:cNvSpPr txBox="1">
            <a:spLocks noChangeArrowheads="1"/>
          </p:cNvSpPr>
          <p:nvPr/>
        </p:nvSpPr>
        <p:spPr bwMode="auto">
          <a:xfrm>
            <a:off x="762000" y="1981200"/>
            <a:ext cx="7696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514350" indent="-514350">
              <a:buAutoNum type="arabicPeriod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3380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019800"/>
          </a:xfrm>
        </p:spPr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33795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12954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25908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9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39624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53340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67056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2" descr="ROS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8077200" y="5868988"/>
            <a:ext cx="1066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 Box 31"/>
          <p:cNvSpPr txBox="1">
            <a:spLocks noChangeArrowheads="1"/>
          </p:cNvSpPr>
          <p:nvPr/>
        </p:nvSpPr>
        <p:spPr bwMode="auto">
          <a:xfrm>
            <a:off x="457200" y="1981200"/>
            <a:ext cx="7696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HS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4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vi-VN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b="2284"/>
          <a:stretch>
            <a:fillRect/>
          </a:stretch>
        </p:blipFill>
        <p:spPr bwMode="auto">
          <a:xfrm>
            <a:off x="131763" y="228600"/>
            <a:ext cx="8894762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loud Callout 3"/>
          <p:cNvSpPr/>
          <p:nvPr/>
        </p:nvSpPr>
        <p:spPr>
          <a:xfrm>
            <a:off x="2362200" y="0"/>
            <a:ext cx="5638800" cy="460692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261"/>
          <p:cNvSpPr>
            <a:spLocks noChangeArrowheads="1" noChangeShapeType="1" noTextEdit="1"/>
          </p:cNvSpPr>
          <p:nvPr/>
        </p:nvSpPr>
        <p:spPr bwMode="auto">
          <a:xfrm>
            <a:off x="1828800" y="2895600"/>
            <a:ext cx="5562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KHỞ</a:t>
            </a:r>
            <a:r>
              <a:rPr lang="vi-VN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 ĐỘNG </a:t>
            </a:r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492500" y="798513"/>
            <a:ext cx="2362200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</a:rPr>
              <a:t>MĨ THUẬT</a:t>
            </a:r>
          </a:p>
          <a:p>
            <a:pPr algn="ctr">
              <a:spcBef>
                <a:spcPct val="20000"/>
              </a:spcBef>
            </a:pPr>
            <a:endParaRPr lang="en-US" sz="32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42863"/>
            <a:ext cx="908685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8458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ngày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21 </a:t>
            </a:r>
            <a:r>
              <a:rPr lang="en-US" sz="2800" dirty="0" err="1">
                <a:latin typeface="Times New Roman" pitchFamily="18" charset="0"/>
              </a:rPr>
              <a:t>tháng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0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2021</a:t>
            </a:r>
            <a:endParaRPr lang="en-US" sz="2800" dirty="0">
              <a:latin typeface="Times New Roman" pitchFamily="18" charset="0"/>
            </a:endParaRPr>
          </a:p>
          <a:p>
            <a:pPr algn="ctr"/>
            <a:r>
              <a:rPr lang="vi-VN" sz="2800" b="1" dirty="0">
                <a:latin typeface="Times New Roman" pitchFamily="18" charset="0"/>
              </a:rPr>
              <a:t>MĨ THUẬT</a:t>
            </a:r>
            <a:endParaRPr lang="en-US" sz="2800" b="1" dirty="0"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với những chiếc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endParaRPr lang="vi-VN" sz="3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2590800"/>
            <a:ext cx="8839200" cy="411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Mục tiêu </a:t>
            </a:r>
            <a:r>
              <a:rPr lang="vi-VN" sz="2800" b="1" u="sng" dirty="0">
                <a:latin typeface="Times New Roman" pitchFamily="18" charset="0"/>
                <a:cs typeface="Times New Roman" pitchFamily="18" charset="0"/>
              </a:rPr>
              <a:t>của chủ đề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Nhận biết được đặc điểm về hình dáng, màu sắc của một số loại lá cây.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Biết sử dụng lá cây để tạo hình sản phẩm như đồ vật, con vật, quả,...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Giới thiệu, nhận xét và nêu được cảm nhận về sản phẩm của mình, của bạn.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22225"/>
            <a:ext cx="7693025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Tìm hiểu</a:t>
            </a:r>
            <a:r>
              <a:rPr lang="vi-V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đề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F:\THEU\Lop 5 bai giangviolet\WP_20171025_14_58_18_Pr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219200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F:\THEU\Lop 5 bai giangviolet\WP_20171025_15_01_31_Pr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148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THEU\Lop 5 bai giangviolet\WP_20171024_14_38_27_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192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THEU\Lop 5 bai giangviolet\WP_20171026_11_53_07_P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1148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6096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chiếc lá em đã chuẩn bị 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trả lời các câu hỏi: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057400"/>
            <a:ext cx="32766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Tên lá cây là gì?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Lá có cấu tạo gồm những bộ phận nào?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Lá có hình dạng gì?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Lá có màu gì?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 Màu sắc của lá thay đổi như thế nào theo mùa?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F:\THEU\Lop 5 bai giangviolet\WP_20171025_14_58_18_Pro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447800"/>
            <a:ext cx="4495800" cy="5257800"/>
          </a:xfrm>
          <a:solidFill>
            <a:schemeClr val="bg2"/>
          </a:solidFill>
          <a:ln>
            <a:solidFill>
              <a:schemeClr val="bg1"/>
            </a:solidFill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52400" y="52578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itchFamily="34" charset="0"/>
              </a:rPr>
              <a:t>Cuống lá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590800"/>
            <a:ext cx="1752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Phiến lá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3048000"/>
            <a:ext cx="1600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</a:rPr>
              <a:t>Gân lá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5486400" y="3429000"/>
            <a:ext cx="2362200" cy="1143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2209800" y="5638800"/>
            <a:ext cx="2514600" cy="76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4724400" y="3429000"/>
            <a:ext cx="3124200" cy="914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133600" y="2895600"/>
            <a:ext cx="1447800" cy="16002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Text Box 2"/>
          <p:cNvSpPr txBox="1">
            <a:spLocks noChangeArrowheads="1"/>
          </p:cNvSpPr>
          <p:nvPr/>
        </p:nvSpPr>
        <p:spPr bwMode="auto">
          <a:xfrm>
            <a:off x="304800" y="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  <a:r>
              <a:rPr 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chủ đề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-2" t="5476" r="-3247" b="15237"/>
          <a:stretch>
            <a:fillRect/>
          </a:stretch>
        </p:blipFill>
        <p:spPr bwMode="auto">
          <a:xfrm>
            <a:off x="5943600" y="304800"/>
            <a:ext cx="2284413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04800"/>
            <a:ext cx="4191000" cy="2919413"/>
          </a:xfr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352800"/>
            <a:ext cx="23876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14508481_671275499706152_1327870119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581400"/>
            <a:ext cx="4130675" cy="28860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600" b="1" u="sng" dirty="0">
              <a:latin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</p:txBody>
      </p:sp>
      <p:pic>
        <p:nvPicPr>
          <p:cNvPr id="28675" name="Picture 2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1905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6007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8128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304800"/>
            <a:ext cx="2590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7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Ghi</a:t>
            </a:r>
            <a:r>
              <a:rPr lang="en-US" sz="3700" b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endParaRPr lang="en-US" sz="37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458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600" b="1" u="sng" dirty="0">
              <a:latin typeface="Times New Roman" pitchFamily="18" charset="0"/>
            </a:endParaRPr>
          </a:p>
          <a:p>
            <a:pPr algn="ctr"/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00200"/>
            <a:ext cx="7162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700" b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 động 2: </a:t>
            </a:r>
            <a:r>
              <a:rPr lang="en-US" sz="37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Hướng dẫn </a:t>
            </a:r>
            <a:r>
              <a:rPr lang="en-US" sz="3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lang="en-US" sz="3700" b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hiện</a:t>
            </a:r>
            <a:endParaRPr lang="en-US" sz="37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7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8675" name="Picture 2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" y="-1905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9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56007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35&quot;&gt;&lt;property id=&quot;20148&quot; value=&quot;5&quot;/&gt;&lt;property id=&quot;20300&quot; value=&quot;Slide 2&quot;/&gt;&lt;property id=&quot;20307&quot; value=&quot;257&quot;/&gt;&lt;/object&gt;&lt;object type=&quot;3&quot; unique_id=&quot;10036&quot;&gt;&lt;property id=&quot;20148&quot; value=&quot;5&quot;/&gt;&lt;property id=&quot;20300&quot; value=&quot;Slide 5 - &amp;quot;Hoạt động 1: Hướng dẫn tìm hiểu&amp;quot;&quot;/&gt;&lt;property id=&quot;20307&quot; value=&quot;258&quot;/&gt;&lt;/object&gt;&lt;object type=&quot;3&quot; unique_id=&quot;10062&quot;&gt;&lt;property id=&quot;20148&quot; value=&quot;5&quot;/&gt;&lt;property id=&quot;20300&quot; value=&quot;Slide 24&quot;/&gt;&lt;property id=&quot;20307&quot; value=&quot;259&quot;/&gt;&lt;/object&gt;&lt;object type=&quot;3&quot; unique_id=&quot;10063&quot;&gt;&lt;property id=&quot;20148&quot; value=&quot;5&quot;/&gt;&lt;property id=&quot;20300&quot; value=&quot;Slide 25&quot;/&gt;&lt;property id=&quot;20307&quot; value=&quot;260&quot;/&gt;&lt;/object&gt;&lt;object type=&quot;3&quot; unique_id=&quot;10106&quot;&gt;&lt;property id=&quot;20148&quot; value=&quot;5&quot;/&gt;&lt;property id=&quot;20300&quot; value=&quot;Slide 27 - &amp;quot;&amp;#x0D;&amp;#x0A;Hoạt động 3: Hướng dẫn thực hành&amp;quot;&quot;/&gt;&lt;property id=&quot;20307&quot; value=&quot;261&quot;/&gt;&lt;/object&gt;&lt;object type=&quot;3&quot; unique_id=&quot;10117&quot;&gt;&lt;property id=&quot;20148&quot; value=&quot;5&quot;/&gt;&lt;property id=&quot;20300&quot; value=&quot;Slide 8&quot;/&gt;&lt;property id=&quot;20307&quot; value=&quot;263&quot;/&gt;&lt;/object&gt;&lt;object type=&quot;3&quot; unique_id=&quot;10178&quot;&gt;&lt;property id=&quot;20148&quot; value=&quot;5&quot;/&gt;&lt;property id=&quot;20300&quot; value=&quot;Slide 16&quot;/&gt;&lt;property id=&quot;20307&quot; value=&quot;264&quot;/&gt;&lt;/object&gt;&lt;object type=&quot;3&quot; unique_id=&quot;10300&quot;&gt;&lt;property id=&quot;20148&quot; value=&quot;5&quot;/&gt;&lt;property id=&quot;20300&quot; value=&quot;Slide 23 - &amp;quot;Hoạt động 2:Hướng dẫn thực hiện&amp;quot;&quot;/&gt;&lt;property id=&quot;20307&quot; value=&quot;265&quot;/&gt;&lt;/object&gt;&lt;object type=&quot;3&quot; unique_id=&quot;10417&quot;&gt;&lt;property id=&quot;20148&quot; value=&quot;5&quot;/&gt;&lt;property id=&quot;20300&quot; value=&quot;Slide 28 - &amp;quot;&amp;#x0D;&amp;#x0A;Hoạt động 4: Tổ chức trưng bày, giới thiệu và đánh giá sản phẩm&amp;quot;&quot;/&gt;&lt;property id=&quot;20307&quot; value=&quot;270&quot;/&gt;&lt;/object&gt;&lt;object type=&quot;3&quot; unique_id=&quot;10562&quot;&gt;&lt;property id=&quot;20148&quot; value=&quot;5&quot;/&gt;&lt;property id=&quot;20300&quot; value=&quot;Slide 29&quot;/&gt;&lt;property id=&quot;20307&quot; value=&quot;271&quot;/&gt;&lt;/object&gt;&lt;object type=&quot;3&quot; unique_id=&quot;10945&quot;&gt;&lt;property id=&quot;20148&quot; value=&quot;5&quot;/&gt;&lt;property id=&quot;20300&quot; value=&quot;Slide 26 - &amp;quot;Trò chơi&amp;quot;&quot;/&gt;&lt;property id=&quot;20307&quot; value=&quot;272&quot;/&gt;&lt;/object&gt;&lt;object type=&quot;3&quot; unique_id=&quot;11002&quot;&gt;&lt;property id=&quot;20148&quot; value=&quot;5&quot;/&gt;&lt;property id=&quot;20300&quot; value=&quot;Slide 3 - &amp;quot;I.Mục tiêu bài học: Sau khi học bài xong&amp;#x0D;&amp;#x0A;&amp;quot;&quot;/&gt;&lt;property id=&quot;20307&quot; value=&quot;273&quot;/&gt;&lt;/object&gt;&lt;object type=&quot;3&quot; unique_id=&quot;11003&quot;&gt;&lt;property id=&quot;20148&quot; value=&quot;5&quot;/&gt;&lt;property id=&quot;20300&quot; value=&quot;Slide 4&quot;/&gt;&lt;property id=&quot;20307&quot; value=&quot;274&quot;/&gt;&lt;/object&gt;&lt;object type=&quot;3&quot; unique_id=&quot;11004&quot;&gt;&lt;property id=&quot;20148&quot; value=&quot;5&quot;/&gt;&lt;property id=&quot;20300&quot; value=&quot;Slide 6 - &amp;quot;Câu 1: Nối cột A với cột B để có câu trả lời đúng theo thứ tự 1,2,3,4 mà em vừa được quan sát&amp;quot;&quot;/&gt;&lt;property id=&quot;20307&quot; value=&quot;275&quot;/&gt;&lt;/object&gt;&lt;object type=&quot;3&quot; unique_id=&quot;11005&quot;&gt;&lt;property id=&quot;20148&quot; value=&quot;5&quot;/&gt;&lt;property id=&quot;20300&quot; value=&quot;Slide 7 - &amp;quot;Đáp án&amp;quot;&quot;/&gt;&lt;property id=&quot;20307&quot; value=&quot;276&quot;/&gt;&lt;/object&gt;&lt;object type=&quot;3&quot; unique_id=&quot;11024&quot;&gt;&lt;property id=&quot;20148&quot; value=&quot;5&quot;/&gt;&lt;property id=&quot;20300&quot; value=&quot;Slide 9 - &amp;quot;Câu 2: Quan sát và cho biết lá có dạng hình gì?&amp;quot;&quot;/&gt;&lt;property id=&quot;20307&quot; value=&quot;277&quot;/&gt;&lt;/object&gt;&lt;object type=&quot;3&quot; unique_id=&quot;11101&quot;&gt;&lt;property id=&quot;20148&quot; value=&quot;5&quot;/&gt;&lt;property id=&quot;20300&quot; value=&quot;Slide 11&quot;/&gt;&lt;property id=&quot;20307&quot; value=&quot;278&quot;/&gt;&lt;/object&gt;&lt;object type=&quot;3&quot; unique_id=&quot;11242&quot;&gt;&lt;property id=&quot;20148&quot; value=&quot;5&quot;/&gt;&lt;property id=&quot;20300&quot; value=&quot;Slide 12&quot;/&gt;&lt;property id=&quot;20307&quot; value=&quot;279&quot;/&gt;&lt;/object&gt;&lt;object type=&quot;3&quot; unique_id=&quot;11264&quot;&gt;&lt;property id=&quot;20148&quot; value=&quot;5&quot;/&gt;&lt;property id=&quot;20300&quot; value=&quot;Slide 10&quot;/&gt;&lt;property id=&quot;20307&quot; value=&quot;280&quot;/&gt;&lt;/object&gt;&lt;object type=&quot;3&quot; unique_id=&quot;11441&quot;&gt;&lt;property id=&quot;20148&quot; value=&quot;5&quot;/&gt;&lt;property id=&quot;20300&quot; value=&quot;Slide 13&quot;/&gt;&lt;property id=&quot;20307&quot; value=&quot;281&quot;/&gt;&lt;/object&gt;&lt;object type=&quot;3&quot; unique_id=&quot;11442&quot;&gt;&lt;property id=&quot;20148&quot; value=&quot;5&quot;/&gt;&lt;property id=&quot;20300&quot; value=&quot;Slide 14&quot;/&gt;&lt;property id=&quot;20307&quot; value=&quot;282&quot;/&gt;&lt;/object&gt;&lt;object type=&quot;3&quot; unique_id=&quot;11443&quot;&gt;&lt;property id=&quot;20148&quot; value=&quot;5&quot;/&gt;&lt;property id=&quot;20300&quot; value=&quot;Slide 15 - &amp;quot;Câu 4: Màu sắc của lá&amp;quot;&quot;/&gt;&lt;property id=&quot;20307&quot; value=&quot;283&quot;/&gt;&lt;/object&gt;&lt;object type=&quot;3&quot; unique_id=&quot;11444&quot;&gt;&lt;property id=&quot;20148&quot; value=&quot;5&quot;/&gt;&lt;property id=&quot;20300&quot; value=&quot;Slide 18&quot;/&gt;&lt;property id=&quot;20307&quot; value=&quot;284&quot;/&gt;&lt;/object&gt;&lt;object type=&quot;3&quot; unique_id=&quot;11575&quot;&gt;&lt;property id=&quot;20148&quot; value=&quot;5&quot;/&gt;&lt;property id=&quot;20300&quot; value=&quot;Slide 19&quot;/&gt;&lt;property id=&quot;20307&quot; value=&quot;285&quot;/&gt;&lt;/object&gt;&lt;object type=&quot;3&quot; unique_id=&quot;11657&quot;&gt;&lt;property id=&quot;20148&quot; value=&quot;5&quot;/&gt;&lt;property id=&quot;20300&quot; value=&quot;Slide 20 - &amp;quot;Có thể sử dụng nhiều loại lá cây trên một sản phẩm không?&amp;quot;&quot;/&gt;&lt;property id=&quot;20307&quot; value=&quot;286&quot;/&gt;&lt;/object&gt;&lt;object type=&quot;3&quot; unique_id=&quot;11770&quot;&gt;&lt;property id=&quot;20148&quot; value=&quot;5&quot;/&gt;&lt;property id=&quot;20300&quot; value=&quot;Slide 21&quot;/&gt;&lt;property id=&quot;20307&quot; value=&quot;287&quot;/&gt;&lt;/object&gt;&lt;object type=&quot;3&quot; unique_id=&quot;11771&quot;&gt;&lt;property id=&quot;20148&quot; value=&quot;5&quot;/&gt;&lt;property id=&quot;20300&quot; value=&quot;Slide 22 - &amp;quot;Kết hợp lá cây với các chất liệu nào?&amp;quot;&quot;/&gt;&lt;property id=&quot;20307&quot; value=&quot;288&quot;/&gt;&lt;/object&gt;&lt;object type=&quot;3&quot; unique_id=&quot;11802&quot;&gt;&lt;property id=&quot;20148&quot; value=&quot;5&quot;/&gt;&lt;property id=&quot;20300&quot; value=&quot;Slide 17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uồ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1833</TotalTime>
  <Words>480</Words>
  <Application>Microsoft Office PowerPoint</Application>
  <PresentationFormat>On-screen Show (4:3)</PresentationFormat>
  <Paragraphs>62</Paragraphs>
  <Slides>19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Hoạt động 1: Tìm hiểu chủ đề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DESKTOP 2016</dc:creator>
  <cp:lastModifiedBy>DELL</cp:lastModifiedBy>
  <cp:revision>297</cp:revision>
  <dcterms:created xsi:type="dcterms:W3CDTF">2016-09-20T09:26:08Z</dcterms:created>
  <dcterms:modified xsi:type="dcterms:W3CDTF">2021-10-28T09:16:16Z</dcterms:modified>
</cp:coreProperties>
</file>