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64" r:id="rId1"/>
    <p:sldMasterId id="2147483815" r:id="rId2"/>
  </p:sldMasterIdLst>
  <p:notesMasterIdLst>
    <p:notesMasterId r:id="rId25"/>
  </p:notesMasterIdLst>
  <p:sldIdLst>
    <p:sldId id="379" r:id="rId3"/>
    <p:sldId id="377" r:id="rId4"/>
    <p:sldId id="381" r:id="rId5"/>
    <p:sldId id="382" r:id="rId6"/>
    <p:sldId id="384" r:id="rId7"/>
    <p:sldId id="385" r:id="rId8"/>
    <p:sldId id="386" r:id="rId9"/>
    <p:sldId id="387" r:id="rId10"/>
    <p:sldId id="388" r:id="rId11"/>
    <p:sldId id="389" r:id="rId12"/>
    <p:sldId id="390" r:id="rId13"/>
    <p:sldId id="391" r:id="rId14"/>
    <p:sldId id="392" r:id="rId15"/>
    <p:sldId id="393" r:id="rId16"/>
    <p:sldId id="394" r:id="rId17"/>
    <p:sldId id="395" r:id="rId18"/>
    <p:sldId id="396" r:id="rId19"/>
    <p:sldId id="397" r:id="rId20"/>
    <p:sldId id="398" r:id="rId21"/>
    <p:sldId id="400" r:id="rId22"/>
    <p:sldId id="401" r:id="rId23"/>
    <p:sldId id="378" r:id="rId24"/>
  </p:sldIdLst>
  <p:sldSz cx="12192000" cy="6858000"/>
  <p:notesSz cx="6858000" cy="9144000"/>
  <p:defaultTextStyle>
    <a:defPPr>
      <a:defRPr lang="en-US"/>
    </a:defPPr>
    <a:lvl1pPr marL="0" algn="l" defTabSz="914393" rtl="0" eaLnBrk="1" latinLnBrk="0" hangingPunct="1">
      <a:defRPr sz="1700" kern="1200">
        <a:solidFill>
          <a:schemeClr val="tx1"/>
        </a:solidFill>
        <a:latin typeface="+mn-lt"/>
        <a:ea typeface="+mn-ea"/>
        <a:cs typeface="+mn-cs"/>
      </a:defRPr>
    </a:lvl1pPr>
    <a:lvl2pPr marL="457200" algn="l" defTabSz="914393" rtl="0" eaLnBrk="1" latinLnBrk="0" hangingPunct="1">
      <a:defRPr sz="1700" kern="1200">
        <a:solidFill>
          <a:schemeClr val="tx1"/>
        </a:solidFill>
        <a:latin typeface="+mn-lt"/>
        <a:ea typeface="+mn-ea"/>
        <a:cs typeface="+mn-cs"/>
      </a:defRPr>
    </a:lvl2pPr>
    <a:lvl3pPr marL="914393" algn="l" defTabSz="914393" rtl="0" eaLnBrk="1" latinLnBrk="0" hangingPunct="1">
      <a:defRPr sz="1700" kern="1200">
        <a:solidFill>
          <a:schemeClr val="tx1"/>
        </a:solidFill>
        <a:latin typeface="+mn-lt"/>
        <a:ea typeface="+mn-ea"/>
        <a:cs typeface="+mn-cs"/>
      </a:defRPr>
    </a:lvl3pPr>
    <a:lvl4pPr marL="1371500" algn="l" defTabSz="914393" rtl="0" eaLnBrk="1" latinLnBrk="0" hangingPunct="1">
      <a:defRPr sz="1700" kern="1200">
        <a:solidFill>
          <a:schemeClr val="tx1"/>
        </a:solidFill>
        <a:latin typeface="+mn-lt"/>
        <a:ea typeface="+mn-ea"/>
        <a:cs typeface="+mn-cs"/>
      </a:defRPr>
    </a:lvl4pPr>
    <a:lvl5pPr marL="1828700" algn="l" defTabSz="914393" rtl="0" eaLnBrk="1" latinLnBrk="0" hangingPunct="1">
      <a:defRPr sz="1700" kern="1200">
        <a:solidFill>
          <a:schemeClr val="tx1"/>
        </a:solidFill>
        <a:latin typeface="+mn-lt"/>
        <a:ea typeface="+mn-ea"/>
        <a:cs typeface="+mn-cs"/>
      </a:defRPr>
    </a:lvl5pPr>
    <a:lvl6pPr marL="2285837" algn="l" defTabSz="914393" rtl="0" eaLnBrk="1" latinLnBrk="0" hangingPunct="1">
      <a:defRPr sz="1700" kern="1200">
        <a:solidFill>
          <a:schemeClr val="tx1"/>
        </a:solidFill>
        <a:latin typeface="+mn-lt"/>
        <a:ea typeface="+mn-ea"/>
        <a:cs typeface="+mn-cs"/>
      </a:defRPr>
    </a:lvl6pPr>
    <a:lvl7pPr marL="2743023" algn="l" defTabSz="914393" rtl="0" eaLnBrk="1" latinLnBrk="0" hangingPunct="1">
      <a:defRPr sz="1700" kern="1200">
        <a:solidFill>
          <a:schemeClr val="tx1"/>
        </a:solidFill>
        <a:latin typeface="+mn-lt"/>
        <a:ea typeface="+mn-ea"/>
        <a:cs typeface="+mn-cs"/>
      </a:defRPr>
    </a:lvl7pPr>
    <a:lvl8pPr marL="3200200" algn="l" defTabSz="914393" rtl="0" eaLnBrk="1" latinLnBrk="0" hangingPunct="1">
      <a:defRPr sz="1700" kern="1200">
        <a:solidFill>
          <a:schemeClr val="tx1"/>
        </a:solidFill>
        <a:latin typeface="+mn-lt"/>
        <a:ea typeface="+mn-ea"/>
        <a:cs typeface="+mn-cs"/>
      </a:defRPr>
    </a:lvl8pPr>
    <a:lvl9pPr marL="3657357" algn="l" defTabSz="914393"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81" autoAdjust="0"/>
    <p:restoredTop sz="94660"/>
  </p:normalViewPr>
  <p:slideViewPr>
    <p:cSldViewPr snapToGrid="0">
      <p:cViewPr varScale="1">
        <p:scale>
          <a:sx n="111" d="100"/>
          <a:sy n="111" d="100"/>
        </p:scale>
        <p:origin x="-498"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xmlns="" val="3469220125"/>
      </p:ext>
    </p:extLst>
  </p:cSld>
  <p:clrMap bg1="lt1" tx1="dk1" bg2="lt2" tx2="dk2" accent1="accent1" accent2="accent2" accent3="accent3" accent4="accent4" accent5="accent5" accent6="accent6" hlink="hlink" folHlink="folHlink"/>
  <p:notesStyle>
    <a:lvl1pPr marL="0" algn="l" defTabSz="914393" rtl="0" eaLnBrk="1" latinLnBrk="0" hangingPunct="1">
      <a:defRPr sz="1300" kern="1200">
        <a:solidFill>
          <a:schemeClr val="tx1"/>
        </a:solidFill>
        <a:latin typeface="+mn-lt"/>
        <a:ea typeface="+mn-ea"/>
        <a:cs typeface="+mn-cs"/>
      </a:defRPr>
    </a:lvl1pPr>
    <a:lvl2pPr marL="457200" algn="l" defTabSz="914393" rtl="0" eaLnBrk="1" latinLnBrk="0" hangingPunct="1">
      <a:defRPr sz="1300" kern="1200">
        <a:solidFill>
          <a:schemeClr val="tx1"/>
        </a:solidFill>
        <a:latin typeface="+mn-lt"/>
        <a:ea typeface="+mn-ea"/>
        <a:cs typeface="+mn-cs"/>
      </a:defRPr>
    </a:lvl2pPr>
    <a:lvl3pPr marL="914393" algn="l" defTabSz="914393" rtl="0" eaLnBrk="1" latinLnBrk="0" hangingPunct="1">
      <a:defRPr sz="1300" kern="1200">
        <a:solidFill>
          <a:schemeClr val="tx1"/>
        </a:solidFill>
        <a:latin typeface="+mn-lt"/>
        <a:ea typeface="+mn-ea"/>
        <a:cs typeface="+mn-cs"/>
      </a:defRPr>
    </a:lvl3pPr>
    <a:lvl4pPr marL="1371500" algn="l" defTabSz="914393" rtl="0" eaLnBrk="1" latinLnBrk="0" hangingPunct="1">
      <a:defRPr sz="1300" kern="1200">
        <a:solidFill>
          <a:schemeClr val="tx1"/>
        </a:solidFill>
        <a:latin typeface="+mn-lt"/>
        <a:ea typeface="+mn-ea"/>
        <a:cs typeface="+mn-cs"/>
      </a:defRPr>
    </a:lvl4pPr>
    <a:lvl5pPr marL="1828700" algn="l" defTabSz="914393" rtl="0" eaLnBrk="1" latinLnBrk="0" hangingPunct="1">
      <a:defRPr sz="1300" kern="1200">
        <a:solidFill>
          <a:schemeClr val="tx1"/>
        </a:solidFill>
        <a:latin typeface="+mn-lt"/>
        <a:ea typeface="+mn-ea"/>
        <a:cs typeface="+mn-cs"/>
      </a:defRPr>
    </a:lvl5pPr>
    <a:lvl6pPr marL="2285837" algn="l" defTabSz="914393" rtl="0" eaLnBrk="1" latinLnBrk="0" hangingPunct="1">
      <a:defRPr sz="1300" kern="1200">
        <a:solidFill>
          <a:schemeClr val="tx1"/>
        </a:solidFill>
        <a:latin typeface="+mn-lt"/>
        <a:ea typeface="+mn-ea"/>
        <a:cs typeface="+mn-cs"/>
      </a:defRPr>
    </a:lvl6pPr>
    <a:lvl7pPr marL="2743023" algn="l" defTabSz="914393" rtl="0" eaLnBrk="1" latinLnBrk="0" hangingPunct="1">
      <a:defRPr sz="1300" kern="1200">
        <a:solidFill>
          <a:schemeClr val="tx1"/>
        </a:solidFill>
        <a:latin typeface="+mn-lt"/>
        <a:ea typeface="+mn-ea"/>
        <a:cs typeface="+mn-cs"/>
      </a:defRPr>
    </a:lvl7pPr>
    <a:lvl8pPr marL="3200200" algn="l" defTabSz="914393" rtl="0" eaLnBrk="1" latinLnBrk="0" hangingPunct="1">
      <a:defRPr sz="1300" kern="1200">
        <a:solidFill>
          <a:schemeClr val="tx1"/>
        </a:solidFill>
        <a:latin typeface="+mn-lt"/>
        <a:ea typeface="+mn-ea"/>
        <a:cs typeface="+mn-cs"/>
      </a:defRPr>
    </a:lvl8pPr>
    <a:lvl9pPr marL="3657357" algn="l" defTabSz="914393"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1</a:t>
            </a:fld>
            <a:endParaRPr lang="en-US"/>
          </a:p>
        </p:txBody>
      </p:sp>
    </p:spTree>
    <p:extLst>
      <p:ext uri="{BB962C8B-B14F-4D97-AF65-F5344CB8AC3E}">
        <p14:creationId xmlns="" xmlns:p14="http://schemas.microsoft.com/office/powerpoint/2010/main" val="141164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pPr/>
              <a:t>11</a:t>
            </a:fld>
            <a:endParaRPr lang="zh-CN" altLang="en-US"/>
          </a:p>
        </p:txBody>
      </p:sp>
    </p:spTree>
    <p:extLst>
      <p:ext uri="{BB962C8B-B14F-4D97-AF65-F5344CB8AC3E}">
        <p14:creationId xmlns="" xmlns:p14="http://schemas.microsoft.com/office/powerpoint/2010/main" val="24609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pPr/>
              <a:t>12</a:t>
            </a:fld>
            <a:endParaRPr lang="en-US"/>
          </a:p>
        </p:txBody>
      </p:sp>
    </p:spTree>
    <p:extLst>
      <p:ext uri="{BB962C8B-B14F-4D97-AF65-F5344CB8AC3E}">
        <p14:creationId xmlns="" xmlns:p14="http://schemas.microsoft.com/office/powerpoint/2010/main" val="1385864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3</a:t>
            </a:fld>
            <a:endParaRPr lang="zh-CN" altLang="en-US"/>
          </a:p>
        </p:txBody>
      </p:sp>
    </p:spTree>
    <p:extLst>
      <p:ext uri="{BB962C8B-B14F-4D97-AF65-F5344CB8AC3E}">
        <p14:creationId xmlns="" xmlns:p14="http://schemas.microsoft.com/office/powerpoint/2010/main" val="4167753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 </a:t>
            </a:r>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pPr/>
              <a:t>4</a:t>
            </a:fld>
            <a:endParaRPr lang="zh-CN" altLang="en-US"/>
          </a:p>
        </p:txBody>
      </p:sp>
    </p:spTree>
    <p:extLst>
      <p:ext uri="{BB962C8B-B14F-4D97-AF65-F5344CB8AC3E}">
        <p14:creationId xmlns="" xmlns:p14="http://schemas.microsoft.com/office/powerpoint/2010/main" val="2560316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pPr/>
              <a:t>5</a:t>
            </a:fld>
            <a:endParaRPr lang="zh-CN" altLang="en-US"/>
          </a:p>
        </p:txBody>
      </p:sp>
    </p:spTree>
    <p:extLst>
      <p:ext uri="{BB962C8B-B14F-4D97-AF65-F5344CB8AC3E}">
        <p14:creationId xmlns="" xmlns:p14="http://schemas.microsoft.com/office/powerpoint/2010/main" val="1166874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pPr/>
              <a:t>6</a:t>
            </a:fld>
            <a:endParaRPr lang="zh-CN" altLang="en-US"/>
          </a:p>
        </p:txBody>
      </p:sp>
    </p:spTree>
    <p:extLst>
      <p:ext uri="{BB962C8B-B14F-4D97-AF65-F5344CB8AC3E}">
        <p14:creationId xmlns="" xmlns:p14="http://schemas.microsoft.com/office/powerpoint/2010/main" val="6627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pPr/>
              <a:t>7</a:t>
            </a:fld>
            <a:endParaRPr lang="zh-CN" altLang="en-US"/>
          </a:p>
        </p:txBody>
      </p:sp>
    </p:spTree>
    <p:extLst>
      <p:ext uri="{BB962C8B-B14F-4D97-AF65-F5344CB8AC3E}">
        <p14:creationId xmlns="" xmlns:p14="http://schemas.microsoft.com/office/powerpoint/2010/main" val="98210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pPr/>
              <a:t>8</a:t>
            </a:fld>
            <a:endParaRPr lang="zh-CN" altLang="en-US"/>
          </a:p>
        </p:txBody>
      </p:sp>
    </p:spTree>
    <p:extLst>
      <p:ext uri="{BB962C8B-B14F-4D97-AF65-F5344CB8AC3E}">
        <p14:creationId xmlns="" xmlns:p14="http://schemas.microsoft.com/office/powerpoint/2010/main" val="288275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9</a:t>
            </a:fld>
            <a:endParaRPr lang="zh-CN" altLang="en-US"/>
          </a:p>
        </p:txBody>
      </p:sp>
    </p:spTree>
    <p:extLst>
      <p:ext uri="{BB962C8B-B14F-4D97-AF65-F5344CB8AC3E}">
        <p14:creationId xmlns="" xmlns:p14="http://schemas.microsoft.com/office/powerpoint/2010/main" val="374187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lIns="91440" tIns="45721" rIns="91440" bIns="45721"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lIns="91440" tIns="45721" rIns="91440" bIns="45721"/>
          <a:lstStyle>
            <a:lvl1pPr marL="0" indent="0" algn="ctr">
              <a:buNone/>
              <a:defRPr sz="2400"/>
            </a:lvl1pPr>
            <a:lvl2pPr marL="457200" indent="0" algn="ctr">
              <a:buNone/>
              <a:defRPr sz="2100"/>
            </a:lvl2pPr>
            <a:lvl3pPr marL="914393" indent="0" algn="ctr">
              <a:buNone/>
              <a:defRPr sz="1700"/>
            </a:lvl3pPr>
            <a:lvl4pPr marL="1371500" indent="0" algn="ctr">
              <a:buNone/>
              <a:defRPr sz="1600"/>
            </a:lvl4pPr>
            <a:lvl5pPr marL="1828700" indent="0" algn="ctr">
              <a:buNone/>
              <a:defRPr sz="1600"/>
            </a:lvl5pPr>
            <a:lvl6pPr marL="2285837" indent="0" algn="ctr">
              <a:buNone/>
              <a:defRPr sz="1600"/>
            </a:lvl6pPr>
            <a:lvl7pPr marL="2743023" indent="0" algn="ctr">
              <a:buNone/>
              <a:defRPr sz="1600"/>
            </a:lvl7pPr>
            <a:lvl8pPr marL="3200200" indent="0" algn="ctr">
              <a:buNone/>
              <a:defRPr sz="1600"/>
            </a:lvl8pPr>
            <a:lvl9pPr marL="3657357" indent="0" algn="ctr">
              <a:buNone/>
              <a:defRPr sz="1600"/>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1" rIns="91440" bIns="45721"/>
          <a:lstStyle/>
          <a:p>
            <a:r>
              <a:rPr lang="en-US"/>
              <a:t>Click to edit Master title style</a:t>
            </a:r>
          </a:p>
        </p:txBody>
      </p:sp>
      <p:sp>
        <p:nvSpPr>
          <p:cNvPr id="3" name="Vertical Text Placeholder 2"/>
          <p:cNvSpPr>
            <a:spLocks noGrp="1"/>
          </p:cNvSpPr>
          <p:nvPr>
            <p:ph type="body" orient="vert" idx="1"/>
          </p:nvPr>
        </p:nvSpPr>
        <p:spPr/>
        <p:txBody>
          <a:bodyPr vert="eaVert" lIns="91440" tIns="45721" rIns="91440" bIns="4572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4"/>
            <a:ext cx="2628900" cy="5811839"/>
          </a:xfrm>
        </p:spPr>
        <p:txBody>
          <a:bodyPr vert="eaVert" lIns="91440" tIns="45721" rIns="91440" bIns="45721"/>
          <a:lstStyle/>
          <a:p>
            <a:r>
              <a:rPr lang="en-US"/>
              <a:t>Click to edit Master title style</a:t>
            </a:r>
          </a:p>
        </p:txBody>
      </p:sp>
      <p:sp>
        <p:nvSpPr>
          <p:cNvPr id="3" name="Vertical Text Placeholder 2"/>
          <p:cNvSpPr>
            <a:spLocks noGrp="1"/>
          </p:cNvSpPr>
          <p:nvPr>
            <p:ph type="body" orient="vert" idx="1"/>
          </p:nvPr>
        </p:nvSpPr>
        <p:spPr>
          <a:xfrm>
            <a:off x="838199" y="365124"/>
            <a:ext cx="7734300" cy="5811839"/>
          </a:xfrm>
        </p:spPr>
        <p:txBody>
          <a:bodyPr vert="eaVert" lIns="91440" tIns="45721" rIns="91440" bIns="4572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71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900"/>
            </a:lvl1pPr>
            <a:lvl2pPr marL="544285" indent="0" algn="ctr">
              <a:buNone/>
              <a:defRPr sz="2400"/>
            </a:lvl2pPr>
            <a:lvl3pPr marL="1088566" indent="0" algn="ctr">
              <a:buNone/>
              <a:defRPr sz="2100"/>
            </a:lvl3pPr>
            <a:lvl4pPr marL="1632765" indent="0" algn="ctr">
              <a:buNone/>
              <a:defRPr sz="1900"/>
            </a:lvl4pPr>
            <a:lvl5pPr marL="2177015" indent="0" algn="ctr">
              <a:buNone/>
              <a:defRPr sz="1900"/>
            </a:lvl5pPr>
            <a:lvl6pPr marL="2721272" indent="0" algn="ctr">
              <a:buNone/>
              <a:defRPr sz="1900"/>
            </a:lvl6pPr>
            <a:lvl7pPr marL="3265530" indent="0" algn="ctr">
              <a:buNone/>
              <a:defRPr sz="1900"/>
            </a:lvl7pPr>
            <a:lvl8pPr marL="3809776" indent="0" algn="ctr">
              <a:buNone/>
              <a:defRPr sz="1900"/>
            </a:lvl8pPr>
            <a:lvl9pPr marL="4354023" indent="0" algn="ctr">
              <a:buNone/>
              <a:defRPr sz="19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816428"/>
            <a:fld id="{B54AE3A7-20DA-48F3-81C3-2C954A8690AA}" type="datetimeFigureOut">
              <a:rPr lang="en-US" smtClean="0">
                <a:solidFill>
                  <a:prstClr val="black">
                    <a:tint val="75000"/>
                  </a:prstClr>
                </a:solidFill>
              </a:rPr>
              <a:pPr defTabSz="816428"/>
              <a:t>6/4/2025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1642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16428"/>
            <a:fld id="{ABDE023C-A976-4855-B18A-9D29296741E9}" type="slidenum">
              <a:rPr lang="en-US" smtClean="0">
                <a:solidFill>
                  <a:prstClr val="black">
                    <a:tint val="75000"/>
                  </a:prstClr>
                </a:solidFill>
              </a:rPr>
              <a:pPr defTabSz="816428"/>
              <a:t>‹#›</a:t>
            </a:fld>
            <a:endParaRPr lang="en-US">
              <a:solidFill>
                <a:prstClr val="black">
                  <a:tint val="75000"/>
                </a:prstClr>
              </a:solidFill>
            </a:endParaRPr>
          </a:p>
        </p:txBody>
      </p:sp>
    </p:spTree>
    <p:extLst>
      <p:ext uri="{BB962C8B-B14F-4D97-AF65-F5344CB8AC3E}">
        <p14:creationId xmlns:p14="http://schemas.microsoft.com/office/powerpoint/2010/main" xmlns="" val="2340856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816428"/>
            <a:fld id="{B54AE3A7-20DA-48F3-81C3-2C954A8690AA}" type="datetimeFigureOut">
              <a:rPr lang="en-US" smtClean="0">
                <a:solidFill>
                  <a:prstClr val="black">
                    <a:tint val="75000"/>
                  </a:prstClr>
                </a:solidFill>
              </a:rPr>
              <a:pPr defTabSz="816428"/>
              <a:t>6/4/2025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1642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16428"/>
            <a:fld id="{ABDE023C-A976-4855-B18A-9D29296741E9}" type="slidenum">
              <a:rPr lang="en-US" smtClean="0">
                <a:solidFill>
                  <a:prstClr val="black">
                    <a:tint val="75000"/>
                  </a:prstClr>
                </a:solidFill>
              </a:rPr>
              <a:pPr defTabSz="816428"/>
              <a:t>‹#›</a:t>
            </a:fld>
            <a:endParaRPr lang="en-US">
              <a:solidFill>
                <a:prstClr val="black">
                  <a:tint val="75000"/>
                </a:prstClr>
              </a:solidFill>
            </a:endParaRPr>
          </a:p>
        </p:txBody>
      </p:sp>
    </p:spTree>
    <p:extLst>
      <p:ext uri="{BB962C8B-B14F-4D97-AF65-F5344CB8AC3E}">
        <p14:creationId xmlns:p14="http://schemas.microsoft.com/office/powerpoint/2010/main" xmlns="" val="2807204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3"/>
            <a:ext cx="10515600" cy="2852737"/>
          </a:xfrm>
        </p:spPr>
        <p:txBody>
          <a:bodyPr anchor="b"/>
          <a:lstStyle>
            <a:lvl1pPr>
              <a:defRPr sz="7100"/>
            </a:lvl1pPr>
          </a:lstStyle>
          <a:p>
            <a:r>
              <a:rPr lang="en-US" smtClean="0"/>
              <a:t>Click to edit Master title style</a:t>
            </a:r>
            <a:endParaRPr lang="en-US" dirty="0"/>
          </a:p>
        </p:txBody>
      </p:sp>
      <p:sp>
        <p:nvSpPr>
          <p:cNvPr id="3" name="Text Placeholder 2"/>
          <p:cNvSpPr>
            <a:spLocks noGrp="1"/>
          </p:cNvSpPr>
          <p:nvPr>
            <p:ph type="body" idx="1"/>
          </p:nvPr>
        </p:nvSpPr>
        <p:spPr>
          <a:xfrm>
            <a:off x="831853" y="4589465"/>
            <a:ext cx="10515600" cy="1500187"/>
          </a:xfrm>
        </p:spPr>
        <p:txBody>
          <a:bodyPr/>
          <a:lstStyle>
            <a:lvl1pPr marL="0" indent="0">
              <a:buNone/>
              <a:defRPr sz="2900">
                <a:solidFill>
                  <a:schemeClr val="tx1"/>
                </a:solidFill>
              </a:defRPr>
            </a:lvl1pPr>
            <a:lvl2pPr marL="544285" indent="0">
              <a:buNone/>
              <a:defRPr sz="2400">
                <a:solidFill>
                  <a:schemeClr val="tx1">
                    <a:tint val="75000"/>
                  </a:schemeClr>
                </a:solidFill>
              </a:defRPr>
            </a:lvl2pPr>
            <a:lvl3pPr marL="1088566" indent="0">
              <a:buNone/>
              <a:defRPr sz="2100">
                <a:solidFill>
                  <a:schemeClr val="tx1">
                    <a:tint val="75000"/>
                  </a:schemeClr>
                </a:solidFill>
              </a:defRPr>
            </a:lvl3pPr>
            <a:lvl4pPr marL="1632765" indent="0">
              <a:buNone/>
              <a:defRPr sz="1900">
                <a:solidFill>
                  <a:schemeClr val="tx1">
                    <a:tint val="75000"/>
                  </a:schemeClr>
                </a:solidFill>
              </a:defRPr>
            </a:lvl4pPr>
            <a:lvl5pPr marL="2177015" indent="0">
              <a:buNone/>
              <a:defRPr sz="1900">
                <a:solidFill>
                  <a:schemeClr val="tx1">
                    <a:tint val="75000"/>
                  </a:schemeClr>
                </a:solidFill>
              </a:defRPr>
            </a:lvl5pPr>
            <a:lvl6pPr marL="2721272" indent="0">
              <a:buNone/>
              <a:defRPr sz="1900">
                <a:solidFill>
                  <a:schemeClr val="tx1">
                    <a:tint val="75000"/>
                  </a:schemeClr>
                </a:solidFill>
              </a:defRPr>
            </a:lvl6pPr>
            <a:lvl7pPr marL="3265530" indent="0">
              <a:buNone/>
              <a:defRPr sz="1900">
                <a:solidFill>
                  <a:schemeClr val="tx1">
                    <a:tint val="75000"/>
                  </a:schemeClr>
                </a:solidFill>
              </a:defRPr>
            </a:lvl7pPr>
            <a:lvl8pPr marL="3809776" indent="0">
              <a:buNone/>
              <a:defRPr sz="1900">
                <a:solidFill>
                  <a:schemeClr val="tx1">
                    <a:tint val="75000"/>
                  </a:schemeClr>
                </a:solidFill>
              </a:defRPr>
            </a:lvl8pPr>
            <a:lvl9pPr marL="4354023" indent="0">
              <a:buNone/>
              <a:defRPr sz="1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816428"/>
            <a:fld id="{B54AE3A7-20DA-48F3-81C3-2C954A8690AA}" type="datetimeFigureOut">
              <a:rPr lang="en-US" smtClean="0">
                <a:solidFill>
                  <a:prstClr val="black">
                    <a:tint val="75000"/>
                  </a:prstClr>
                </a:solidFill>
              </a:rPr>
              <a:pPr defTabSz="816428"/>
              <a:t>6/4/2025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1642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16428"/>
            <a:fld id="{ABDE023C-A976-4855-B18A-9D29296741E9}" type="slidenum">
              <a:rPr lang="en-US" smtClean="0">
                <a:solidFill>
                  <a:prstClr val="black">
                    <a:tint val="75000"/>
                  </a:prstClr>
                </a:solidFill>
              </a:rPr>
              <a:pPr defTabSz="816428"/>
              <a:t>‹#›</a:t>
            </a:fld>
            <a:endParaRPr lang="en-US">
              <a:solidFill>
                <a:prstClr val="black">
                  <a:tint val="75000"/>
                </a:prstClr>
              </a:solidFill>
            </a:endParaRPr>
          </a:p>
        </p:txBody>
      </p:sp>
    </p:spTree>
    <p:extLst>
      <p:ext uri="{BB962C8B-B14F-4D97-AF65-F5344CB8AC3E}">
        <p14:creationId xmlns:p14="http://schemas.microsoft.com/office/powerpoint/2010/main" xmlns="" val="3007674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1"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1"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816428"/>
            <a:fld id="{B54AE3A7-20DA-48F3-81C3-2C954A8690AA}" type="datetimeFigureOut">
              <a:rPr lang="en-US" smtClean="0">
                <a:solidFill>
                  <a:prstClr val="black">
                    <a:tint val="75000"/>
                  </a:prstClr>
                </a:solidFill>
              </a:rPr>
              <a:pPr defTabSz="816428"/>
              <a:t>6/4/2025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81642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16428"/>
            <a:fld id="{ABDE023C-A976-4855-B18A-9D29296741E9}" type="slidenum">
              <a:rPr lang="en-US" smtClean="0">
                <a:solidFill>
                  <a:prstClr val="black">
                    <a:tint val="75000"/>
                  </a:prstClr>
                </a:solidFill>
              </a:rPr>
              <a:pPr defTabSz="816428"/>
              <a:t>‹#›</a:t>
            </a:fld>
            <a:endParaRPr lang="en-US">
              <a:solidFill>
                <a:prstClr val="black">
                  <a:tint val="75000"/>
                </a:prstClr>
              </a:solidFill>
            </a:endParaRPr>
          </a:p>
        </p:txBody>
      </p:sp>
    </p:spTree>
    <p:extLst>
      <p:ext uri="{BB962C8B-B14F-4D97-AF65-F5344CB8AC3E}">
        <p14:creationId xmlns:p14="http://schemas.microsoft.com/office/powerpoint/2010/main" xmlns="" val="1918645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42" y="1681163"/>
            <a:ext cx="5157787" cy="823912"/>
          </a:xfrm>
        </p:spPr>
        <p:txBody>
          <a:bodyPr anchor="b"/>
          <a:lstStyle>
            <a:lvl1pPr marL="0" indent="0">
              <a:buNone/>
              <a:defRPr sz="2900" b="1"/>
            </a:lvl1pPr>
            <a:lvl2pPr marL="544285" indent="0">
              <a:buNone/>
              <a:defRPr sz="2400" b="1"/>
            </a:lvl2pPr>
            <a:lvl3pPr marL="1088566" indent="0">
              <a:buNone/>
              <a:defRPr sz="2100" b="1"/>
            </a:lvl3pPr>
            <a:lvl4pPr marL="1632765" indent="0">
              <a:buNone/>
              <a:defRPr sz="1900" b="1"/>
            </a:lvl4pPr>
            <a:lvl5pPr marL="2177015" indent="0">
              <a:buNone/>
              <a:defRPr sz="1900" b="1"/>
            </a:lvl5pPr>
            <a:lvl6pPr marL="2721272" indent="0">
              <a:buNone/>
              <a:defRPr sz="1900" b="1"/>
            </a:lvl6pPr>
            <a:lvl7pPr marL="3265530" indent="0">
              <a:buNone/>
              <a:defRPr sz="1900" b="1"/>
            </a:lvl7pPr>
            <a:lvl8pPr marL="3809776" indent="0">
              <a:buNone/>
              <a:defRPr sz="1900" b="1"/>
            </a:lvl8pPr>
            <a:lvl9pPr marL="4354023" indent="0">
              <a:buNone/>
              <a:defRPr sz="1900" b="1"/>
            </a:lvl9pPr>
          </a:lstStyle>
          <a:p>
            <a:pPr lvl="0"/>
            <a:r>
              <a:rPr lang="en-US" smtClean="0"/>
              <a:t>Edit Master text styles</a:t>
            </a:r>
          </a:p>
        </p:txBody>
      </p:sp>
      <p:sp>
        <p:nvSpPr>
          <p:cNvPr id="4" name="Content Placeholder 3"/>
          <p:cNvSpPr>
            <a:spLocks noGrp="1"/>
          </p:cNvSpPr>
          <p:nvPr>
            <p:ph sz="half" idx="2"/>
          </p:nvPr>
        </p:nvSpPr>
        <p:spPr>
          <a:xfrm>
            <a:off x="839842"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900" b="1"/>
            </a:lvl1pPr>
            <a:lvl2pPr marL="544285" indent="0">
              <a:buNone/>
              <a:defRPr sz="2400" b="1"/>
            </a:lvl2pPr>
            <a:lvl3pPr marL="1088566" indent="0">
              <a:buNone/>
              <a:defRPr sz="2100" b="1"/>
            </a:lvl3pPr>
            <a:lvl4pPr marL="1632765" indent="0">
              <a:buNone/>
              <a:defRPr sz="1900" b="1"/>
            </a:lvl4pPr>
            <a:lvl5pPr marL="2177015" indent="0">
              <a:buNone/>
              <a:defRPr sz="1900" b="1"/>
            </a:lvl5pPr>
            <a:lvl6pPr marL="2721272" indent="0">
              <a:buNone/>
              <a:defRPr sz="1900" b="1"/>
            </a:lvl6pPr>
            <a:lvl7pPr marL="3265530" indent="0">
              <a:buNone/>
              <a:defRPr sz="1900" b="1"/>
            </a:lvl7pPr>
            <a:lvl8pPr marL="3809776" indent="0">
              <a:buNone/>
              <a:defRPr sz="1900" b="1"/>
            </a:lvl8pPr>
            <a:lvl9pPr marL="4354023" indent="0">
              <a:buNone/>
              <a:defRPr sz="19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816428"/>
            <a:fld id="{B54AE3A7-20DA-48F3-81C3-2C954A8690AA}" type="datetimeFigureOut">
              <a:rPr lang="en-US" smtClean="0">
                <a:solidFill>
                  <a:prstClr val="black">
                    <a:tint val="75000"/>
                  </a:prstClr>
                </a:solidFill>
              </a:rPr>
              <a:pPr defTabSz="816428"/>
              <a:t>6/4/2025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816428"/>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816428"/>
            <a:fld id="{ABDE023C-A976-4855-B18A-9D29296741E9}" type="slidenum">
              <a:rPr lang="en-US" smtClean="0">
                <a:solidFill>
                  <a:prstClr val="black">
                    <a:tint val="75000"/>
                  </a:prstClr>
                </a:solidFill>
              </a:rPr>
              <a:pPr defTabSz="816428"/>
              <a:t>‹#›</a:t>
            </a:fld>
            <a:endParaRPr lang="en-US">
              <a:solidFill>
                <a:prstClr val="black">
                  <a:tint val="75000"/>
                </a:prstClr>
              </a:solidFill>
            </a:endParaRPr>
          </a:p>
        </p:txBody>
      </p:sp>
    </p:spTree>
    <p:extLst>
      <p:ext uri="{BB962C8B-B14F-4D97-AF65-F5344CB8AC3E}">
        <p14:creationId xmlns:p14="http://schemas.microsoft.com/office/powerpoint/2010/main" xmlns="" val="270090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816428"/>
            <a:fld id="{B54AE3A7-20DA-48F3-81C3-2C954A8690AA}" type="datetimeFigureOut">
              <a:rPr lang="en-US" smtClean="0">
                <a:solidFill>
                  <a:prstClr val="black">
                    <a:tint val="75000"/>
                  </a:prstClr>
                </a:solidFill>
              </a:rPr>
              <a:pPr defTabSz="816428"/>
              <a:t>6/4/2025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816428"/>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816428"/>
            <a:fld id="{ABDE023C-A976-4855-B18A-9D29296741E9}" type="slidenum">
              <a:rPr lang="en-US" smtClean="0">
                <a:solidFill>
                  <a:prstClr val="black">
                    <a:tint val="75000"/>
                  </a:prstClr>
                </a:solidFill>
              </a:rPr>
              <a:pPr defTabSz="816428"/>
              <a:t>‹#›</a:t>
            </a:fld>
            <a:endParaRPr lang="en-US">
              <a:solidFill>
                <a:prstClr val="black">
                  <a:tint val="75000"/>
                </a:prstClr>
              </a:solidFill>
            </a:endParaRPr>
          </a:p>
        </p:txBody>
      </p:sp>
    </p:spTree>
    <p:extLst>
      <p:ext uri="{BB962C8B-B14F-4D97-AF65-F5344CB8AC3E}">
        <p14:creationId xmlns:p14="http://schemas.microsoft.com/office/powerpoint/2010/main" xmlns="" val="2220852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16428"/>
            <a:fld id="{B54AE3A7-20DA-48F3-81C3-2C954A8690AA}" type="datetimeFigureOut">
              <a:rPr lang="en-US" smtClean="0">
                <a:solidFill>
                  <a:prstClr val="black">
                    <a:tint val="75000"/>
                  </a:prstClr>
                </a:solidFill>
              </a:rPr>
              <a:pPr defTabSz="816428"/>
              <a:t>6/4/2025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816428"/>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816428"/>
            <a:fld id="{ABDE023C-A976-4855-B18A-9D29296741E9}" type="slidenum">
              <a:rPr lang="en-US" smtClean="0">
                <a:solidFill>
                  <a:prstClr val="black">
                    <a:tint val="75000"/>
                  </a:prstClr>
                </a:solidFill>
              </a:rPr>
              <a:pPr defTabSz="816428"/>
              <a:t>‹#›</a:t>
            </a:fld>
            <a:endParaRPr lang="en-US">
              <a:solidFill>
                <a:prstClr val="black">
                  <a:tint val="75000"/>
                </a:prstClr>
              </a:solidFill>
            </a:endParaRPr>
          </a:p>
        </p:txBody>
      </p:sp>
    </p:spTree>
    <p:extLst>
      <p:ext uri="{BB962C8B-B14F-4D97-AF65-F5344CB8AC3E}">
        <p14:creationId xmlns:p14="http://schemas.microsoft.com/office/powerpoint/2010/main" xmlns="" val="3389557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800"/>
            </a:lvl1pPr>
          </a:lstStyle>
          <a:p>
            <a:r>
              <a:rPr lang="en-US" smtClean="0"/>
              <a:t>Click to edit Master title style</a:t>
            </a:r>
            <a:endParaRPr lang="en-US" dirty="0"/>
          </a:p>
        </p:txBody>
      </p:sp>
      <p:sp>
        <p:nvSpPr>
          <p:cNvPr id="3" name="Content Placeholder 2"/>
          <p:cNvSpPr>
            <a:spLocks noGrp="1"/>
          </p:cNvSpPr>
          <p:nvPr>
            <p:ph idx="1"/>
          </p:nvPr>
        </p:nvSpPr>
        <p:spPr>
          <a:xfrm>
            <a:off x="5183290" y="987427"/>
            <a:ext cx="6172201" cy="4873625"/>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9" y="2057402"/>
            <a:ext cx="3932238" cy="3811588"/>
          </a:xfrm>
        </p:spPr>
        <p:txBody>
          <a:bodyPr/>
          <a:lstStyle>
            <a:lvl1pPr marL="0" indent="0">
              <a:buNone/>
              <a:defRPr sz="1900"/>
            </a:lvl1pPr>
            <a:lvl2pPr marL="544285" indent="0">
              <a:buNone/>
              <a:defRPr sz="1700"/>
            </a:lvl2pPr>
            <a:lvl3pPr marL="1088566" indent="0">
              <a:buNone/>
              <a:defRPr sz="1400"/>
            </a:lvl3pPr>
            <a:lvl4pPr marL="1632765" indent="0">
              <a:buNone/>
              <a:defRPr sz="1300"/>
            </a:lvl4pPr>
            <a:lvl5pPr marL="2177015" indent="0">
              <a:buNone/>
              <a:defRPr sz="1300"/>
            </a:lvl5pPr>
            <a:lvl6pPr marL="2721272" indent="0">
              <a:buNone/>
              <a:defRPr sz="1300"/>
            </a:lvl6pPr>
            <a:lvl7pPr marL="3265530" indent="0">
              <a:buNone/>
              <a:defRPr sz="1300"/>
            </a:lvl7pPr>
            <a:lvl8pPr marL="3809776" indent="0">
              <a:buNone/>
              <a:defRPr sz="1300"/>
            </a:lvl8pPr>
            <a:lvl9pPr marL="4354023" indent="0">
              <a:buNone/>
              <a:defRPr sz="13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816428"/>
            <a:fld id="{B54AE3A7-20DA-48F3-81C3-2C954A8690AA}" type="datetimeFigureOut">
              <a:rPr lang="en-US" smtClean="0">
                <a:solidFill>
                  <a:prstClr val="black">
                    <a:tint val="75000"/>
                  </a:prstClr>
                </a:solidFill>
              </a:rPr>
              <a:pPr defTabSz="816428"/>
              <a:t>6/4/2025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81642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16428"/>
            <a:fld id="{ABDE023C-A976-4855-B18A-9D29296741E9}" type="slidenum">
              <a:rPr lang="en-US" smtClean="0">
                <a:solidFill>
                  <a:prstClr val="black">
                    <a:tint val="75000"/>
                  </a:prstClr>
                </a:solidFill>
              </a:rPr>
              <a:pPr defTabSz="816428"/>
              <a:t>‹#›</a:t>
            </a:fld>
            <a:endParaRPr lang="en-US">
              <a:solidFill>
                <a:prstClr val="black">
                  <a:tint val="75000"/>
                </a:prstClr>
              </a:solidFill>
            </a:endParaRPr>
          </a:p>
        </p:txBody>
      </p:sp>
    </p:spTree>
    <p:extLst>
      <p:ext uri="{BB962C8B-B14F-4D97-AF65-F5344CB8AC3E}">
        <p14:creationId xmlns:p14="http://schemas.microsoft.com/office/powerpoint/2010/main" xmlns="" val="613605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1" rIns="91440" bIns="45721"/>
          <a:lstStyle/>
          <a:p>
            <a:r>
              <a:rPr lang="en-US"/>
              <a:t>Click to edit Master title style</a:t>
            </a:r>
          </a:p>
        </p:txBody>
      </p:sp>
      <p:sp>
        <p:nvSpPr>
          <p:cNvPr id="3" name="Content Placeholder 2"/>
          <p:cNvSpPr>
            <a:spLocks noGrp="1"/>
          </p:cNvSpPr>
          <p:nvPr>
            <p:ph idx="1"/>
          </p:nvPr>
        </p:nvSpPr>
        <p:spPr/>
        <p:txBody>
          <a:bodyPr lIns="91440" tIns="45721" rIns="91440" bIns="4572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290" y="987427"/>
            <a:ext cx="6172201" cy="4873625"/>
          </a:xfrm>
        </p:spPr>
        <p:txBody>
          <a:bodyPr anchor="t"/>
          <a:lstStyle>
            <a:lvl1pPr marL="0" indent="0">
              <a:buNone/>
              <a:defRPr sz="3800"/>
            </a:lvl1pPr>
            <a:lvl2pPr marL="544285" indent="0">
              <a:buNone/>
              <a:defRPr sz="3300"/>
            </a:lvl2pPr>
            <a:lvl3pPr marL="1088566" indent="0">
              <a:buNone/>
              <a:defRPr sz="2900"/>
            </a:lvl3pPr>
            <a:lvl4pPr marL="1632765" indent="0">
              <a:buNone/>
              <a:defRPr sz="2400"/>
            </a:lvl4pPr>
            <a:lvl5pPr marL="2177015" indent="0">
              <a:buNone/>
              <a:defRPr sz="2400"/>
            </a:lvl5pPr>
            <a:lvl6pPr marL="2721272" indent="0">
              <a:buNone/>
              <a:defRPr sz="2400"/>
            </a:lvl6pPr>
            <a:lvl7pPr marL="3265530" indent="0">
              <a:buNone/>
              <a:defRPr sz="2400"/>
            </a:lvl7pPr>
            <a:lvl8pPr marL="3809776" indent="0">
              <a:buNone/>
              <a:defRPr sz="2400"/>
            </a:lvl8pPr>
            <a:lvl9pPr marL="4354023" indent="0">
              <a:buNone/>
              <a:defRPr sz="2400"/>
            </a:lvl9pPr>
          </a:lstStyle>
          <a:p>
            <a:r>
              <a:rPr lang="en-US" smtClean="0"/>
              <a:t>Click icon to add picture</a:t>
            </a:r>
            <a:endParaRPr lang="en-US" dirty="0"/>
          </a:p>
        </p:txBody>
      </p:sp>
      <p:sp>
        <p:nvSpPr>
          <p:cNvPr id="4" name="Text Placeholder 3"/>
          <p:cNvSpPr>
            <a:spLocks noGrp="1"/>
          </p:cNvSpPr>
          <p:nvPr>
            <p:ph type="body" sz="half" idx="2"/>
          </p:nvPr>
        </p:nvSpPr>
        <p:spPr>
          <a:xfrm>
            <a:off x="839789" y="2057402"/>
            <a:ext cx="3932238" cy="3811588"/>
          </a:xfrm>
        </p:spPr>
        <p:txBody>
          <a:bodyPr/>
          <a:lstStyle>
            <a:lvl1pPr marL="0" indent="0">
              <a:buNone/>
              <a:defRPr sz="1900"/>
            </a:lvl1pPr>
            <a:lvl2pPr marL="544285" indent="0">
              <a:buNone/>
              <a:defRPr sz="1700"/>
            </a:lvl2pPr>
            <a:lvl3pPr marL="1088566" indent="0">
              <a:buNone/>
              <a:defRPr sz="1400"/>
            </a:lvl3pPr>
            <a:lvl4pPr marL="1632765" indent="0">
              <a:buNone/>
              <a:defRPr sz="1300"/>
            </a:lvl4pPr>
            <a:lvl5pPr marL="2177015" indent="0">
              <a:buNone/>
              <a:defRPr sz="1300"/>
            </a:lvl5pPr>
            <a:lvl6pPr marL="2721272" indent="0">
              <a:buNone/>
              <a:defRPr sz="1300"/>
            </a:lvl6pPr>
            <a:lvl7pPr marL="3265530" indent="0">
              <a:buNone/>
              <a:defRPr sz="1300"/>
            </a:lvl7pPr>
            <a:lvl8pPr marL="3809776" indent="0">
              <a:buNone/>
              <a:defRPr sz="1300"/>
            </a:lvl8pPr>
            <a:lvl9pPr marL="4354023" indent="0">
              <a:buNone/>
              <a:defRPr sz="13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816428"/>
            <a:fld id="{B54AE3A7-20DA-48F3-81C3-2C954A8690AA}" type="datetimeFigureOut">
              <a:rPr lang="en-US" smtClean="0">
                <a:solidFill>
                  <a:prstClr val="black">
                    <a:tint val="75000"/>
                  </a:prstClr>
                </a:solidFill>
              </a:rPr>
              <a:pPr defTabSz="816428"/>
              <a:t>6/4/2025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81642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16428"/>
            <a:fld id="{ABDE023C-A976-4855-B18A-9D29296741E9}" type="slidenum">
              <a:rPr lang="en-US" smtClean="0">
                <a:solidFill>
                  <a:prstClr val="black">
                    <a:tint val="75000"/>
                  </a:prstClr>
                </a:solidFill>
              </a:rPr>
              <a:pPr defTabSz="816428"/>
              <a:t>‹#›</a:t>
            </a:fld>
            <a:endParaRPr lang="en-US">
              <a:solidFill>
                <a:prstClr val="black">
                  <a:tint val="75000"/>
                </a:prstClr>
              </a:solidFill>
            </a:endParaRPr>
          </a:p>
        </p:txBody>
      </p:sp>
    </p:spTree>
    <p:extLst>
      <p:ext uri="{BB962C8B-B14F-4D97-AF65-F5344CB8AC3E}">
        <p14:creationId xmlns:p14="http://schemas.microsoft.com/office/powerpoint/2010/main" xmlns="" val="3289631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816428"/>
            <a:fld id="{B54AE3A7-20DA-48F3-81C3-2C954A8690AA}" type="datetimeFigureOut">
              <a:rPr lang="en-US" smtClean="0">
                <a:solidFill>
                  <a:prstClr val="black">
                    <a:tint val="75000"/>
                  </a:prstClr>
                </a:solidFill>
              </a:rPr>
              <a:pPr defTabSz="816428"/>
              <a:t>6/4/2025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1642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16428"/>
            <a:fld id="{ABDE023C-A976-4855-B18A-9D29296741E9}" type="slidenum">
              <a:rPr lang="en-US" smtClean="0">
                <a:solidFill>
                  <a:prstClr val="black">
                    <a:tint val="75000"/>
                  </a:prstClr>
                </a:solidFill>
              </a:rPr>
              <a:pPr defTabSz="816428"/>
              <a:t>‹#›</a:t>
            </a:fld>
            <a:endParaRPr lang="en-US">
              <a:solidFill>
                <a:prstClr val="black">
                  <a:tint val="75000"/>
                </a:prstClr>
              </a:solidFill>
            </a:endParaRPr>
          </a:p>
        </p:txBody>
      </p:sp>
    </p:spTree>
    <p:extLst>
      <p:ext uri="{BB962C8B-B14F-4D97-AF65-F5344CB8AC3E}">
        <p14:creationId xmlns:p14="http://schemas.microsoft.com/office/powerpoint/2010/main" xmlns="" val="809375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40"/>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40"/>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816428"/>
            <a:fld id="{B54AE3A7-20DA-48F3-81C3-2C954A8690AA}" type="datetimeFigureOut">
              <a:rPr lang="en-US" smtClean="0">
                <a:solidFill>
                  <a:prstClr val="black">
                    <a:tint val="75000"/>
                  </a:prstClr>
                </a:solidFill>
              </a:rPr>
              <a:pPr defTabSz="816428"/>
              <a:t>6/4/2025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1642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16428"/>
            <a:fld id="{ABDE023C-A976-4855-B18A-9D29296741E9}" type="slidenum">
              <a:rPr lang="en-US" smtClean="0">
                <a:solidFill>
                  <a:prstClr val="black">
                    <a:tint val="75000"/>
                  </a:prstClr>
                </a:solidFill>
              </a:rPr>
              <a:pPr defTabSz="816428"/>
              <a:t>‹#›</a:t>
            </a:fld>
            <a:endParaRPr lang="en-US">
              <a:solidFill>
                <a:prstClr val="black">
                  <a:tint val="75000"/>
                </a:prstClr>
              </a:solidFill>
            </a:endParaRPr>
          </a:p>
        </p:txBody>
      </p:sp>
    </p:spTree>
    <p:extLst>
      <p:ext uri="{BB962C8B-B14F-4D97-AF65-F5344CB8AC3E}">
        <p14:creationId xmlns:p14="http://schemas.microsoft.com/office/powerpoint/2010/main" xmlns="" val="1794419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8" y="600200"/>
            <a:ext cx="8490400" cy="5454400"/>
          </a:xfrm>
          <a:prstGeom prst="rect">
            <a:avLst/>
          </a:prstGeom>
        </p:spPr>
        <p:txBody>
          <a:bodyPr spcFirstLastPara="1" wrap="square" lIns="145119" tIns="145119" rIns="145119" bIns="145119" anchor="ctr" anchorCtr="0">
            <a:noAutofit/>
          </a:bodyPr>
          <a:lstStyle>
            <a:lvl1pPr lvl="0">
              <a:spcBef>
                <a:spcPts val="0"/>
              </a:spcBef>
              <a:spcAft>
                <a:spcPts val="0"/>
              </a:spcAft>
              <a:buSzPts val="4800"/>
              <a:buNone/>
              <a:defRPr sz="5700"/>
            </a:lvl1pPr>
            <a:lvl2pPr lvl="1">
              <a:spcBef>
                <a:spcPts val="0"/>
              </a:spcBef>
              <a:spcAft>
                <a:spcPts val="0"/>
              </a:spcAft>
              <a:buSzPts val="4800"/>
              <a:buNone/>
              <a:defRPr sz="5700"/>
            </a:lvl2pPr>
            <a:lvl3pPr lvl="2">
              <a:spcBef>
                <a:spcPts val="0"/>
              </a:spcBef>
              <a:spcAft>
                <a:spcPts val="0"/>
              </a:spcAft>
              <a:buSzPts val="4800"/>
              <a:buNone/>
              <a:defRPr sz="5700"/>
            </a:lvl3pPr>
            <a:lvl4pPr lvl="3">
              <a:spcBef>
                <a:spcPts val="0"/>
              </a:spcBef>
              <a:spcAft>
                <a:spcPts val="0"/>
              </a:spcAft>
              <a:buSzPts val="4800"/>
              <a:buNone/>
              <a:defRPr sz="5700"/>
            </a:lvl4pPr>
            <a:lvl5pPr lvl="4">
              <a:spcBef>
                <a:spcPts val="0"/>
              </a:spcBef>
              <a:spcAft>
                <a:spcPts val="0"/>
              </a:spcAft>
              <a:buSzPts val="4800"/>
              <a:buNone/>
              <a:defRPr sz="5700"/>
            </a:lvl5pPr>
            <a:lvl6pPr lvl="5">
              <a:spcBef>
                <a:spcPts val="0"/>
              </a:spcBef>
              <a:spcAft>
                <a:spcPts val="0"/>
              </a:spcAft>
              <a:buSzPts val="4800"/>
              <a:buNone/>
              <a:defRPr sz="5700"/>
            </a:lvl6pPr>
            <a:lvl7pPr lvl="6">
              <a:spcBef>
                <a:spcPts val="0"/>
              </a:spcBef>
              <a:spcAft>
                <a:spcPts val="0"/>
              </a:spcAft>
              <a:buSzPts val="4800"/>
              <a:buNone/>
              <a:defRPr sz="5700"/>
            </a:lvl7pPr>
            <a:lvl8pPr lvl="7">
              <a:spcBef>
                <a:spcPts val="0"/>
              </a:spcBef>
              <a:spcAft>
                <a:spcPts val="0"/>
              </a:spcAft>
              <a:buSzPts val="4800"/>
              <a:buNone/>
              <a:defRPr sz="5700"/>
            </a:lvl8pPr>
            <a:lvl9pPr lvl="8">
              <a:spcBef>
                <a:spcPts val="0"/>
              </a:spcBef>
              <a:spcAft>
                <a:spcPts val="0"/>
              </a:spcAft>
              <a:buSzPts val="4800"/>
              <a:buNone/>
              <a:defRPr sz="5700"/>
            </a:lvl9pPr>
          </a:lstStyle>
          <a:p>
            <a:endParaRPr/>
          </a:p>
        </p:txBody>
      </p:sp>
      <p:sp>
        <p:nvSpPr>
          <p:cNvPr id="34" name="Google Shape;34;p8"/>
          <p:cNvSpPr txBox="1">
            <a:spLocks noGrp="1"/>
          </p:cNvSpPr>
          <p:nvPr>
            <p:ph type="sldNum" idx="12"/>
          </p:nvPr>
        </p:nvSpPr>
        <p:spPr>
          <a:xfrm>
            <a:off x="11296612" y="6217623"/>
            <a:ext cx="731600" cy="524800"/>
          </a:xfrm>
          <a:prstGeom prst="rect">
            <a:avLst/>
          </a:prstGeom>
        </p:spPr>
        <p:txBody>
          <a:bodyPr spcFirstLastPara="1" wrap="square" lIns="145119" tIns="145119" rIns="145119" bIns="1451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25410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89474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7EF4EE4-346A-4B52-B1EE-9FB59A2E422C}"/>
              </a:ext>
            </a:extLst>
          </p:cNvPr>
          <p:cNvSpPr txBox="1"/>
          <p:nvPr userDrawn="1"/>
        </p:nvSpPr>
        <p:spPr>
          <a:xfrm>
            <a:off x="2006736" y="3608652"/>
            <a:ext cx="2807814" cy="984881"/>
          </a:xfrm>
          <a:prstGeom prst="rect">
            <a:avLst/>
          </a:prstGeom>
          <a:noFill/>
        </p:spPr>
        <p:txBody>
          <a:bodyPr wrap="none" lIns="121917" tIns="60958" rIns="121917" bIns="60958" rtlCol="0">
            <a:spAutoFit/>
          </a:bodyPr>
          <a:lstStyle/>
          <a:p>
            <a:pPr algn="ctr"/>
            <a:r>
              <a:rPr lang="en-US" sz="28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3" name="Picture 2">
            <a:extLst>
              <a:ext uri="{FF2B5EF4-FFF2-40B4-BE49-F238E27FC236}">
                <a16:creationId xmlns="" xmlns:a16="http://schemas.microsoft.com/office/drawing/2014/main" id="{86D3637B-1FDE-4DDF-9132-BFE7AC92FB44}"/>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2728329" y="1849703"/>
            <a:ext cx="1655935" cy="1689100"/>
          </a:xfrm>
          <a:prstGeom prst="rect">
            <a:avLst/>
          </a:prstGeom>
        </p:spPr>
      </p:pic>
    </p:spTree>
    <p:extLst>
      <p:ext uri="{BB962C8B-B14F-4D97-AF65-F5344CB8AC3E}">
        <p14:creationId xmlns="" xmlns:p14="http://schemas.microsoft.com/office/powerpoint/2010/main" val="1328202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3"/>
            <a:ext cx="10515600" cy="2852737"/>
          </a:xfrm>
        </p:spPr>
        <p:txBody>
          <a:bodyPr lIns="91440" tIns="45721" rIns="91440" bIns="45721"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5"/>
            <a:ext cx="10515600" cy="1500187"/>
          </a:xfrm>
        </p:spPr>
        <p:txBody>
          <a:bodyPr lIns="91440" tIns="45721" rIns="91440" bIns="45721"/>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3" indent="0">
              <a:buNone/>
              <a:defRPr sz="1700">
                <a:solidFill>
                  <a:schemeClr val="tx1">
                    <a:tint val="75000"/>
                  </a:schemeClr>
                </a:solidFill>
              </a:defRPr>
            </a:lvl3pPr>
            <a:lvl4pPr marL="1371500" indent="0">
              <a:buNone/>
              <a:defRPr sz="1600">
                <a:solidFill>
                  <a:schemeClr val="tx1">
                    <a:tint val="75000"/>
                  </a:schemeClr>
                </a:solidFill>
              </a:defRPr>
            </a:lvl4pPr>
            <a:lvl5pPr marL="1828700" indent="0">
              <a:buNone/>
              <a:defRPr sz="1600">
                <a:solidFill>
                  <a:schemeClr val="tx1">
                    <a:tint val="75000"/>
                  </a:schemeClr>
                </a:solidFill>
              </a:defRPr>
            </a:lvl5pPr>
            <a:lvl6pPr marL="2285837" indent="0">
              <a:buNone/>
              <a:defRPr sz="1600">
                <a:solidFill>
                  <a:schemeClr val="tx1">
                    <a:tint val="75000"/>
                  </a:schemeClr>
                </a:solidFill>
              </a:defRPr>
            </a:lvl6pPr>
            <a:lvl7pPr marL="2743023" indent="0">
              <a:buNone/>
              <a:defRPr sz="1600">
                <a:solidFill>
                  <a:schemeClr val="tx1">
                    <a:tint val="75000"/>
                  </a:schemeClr>
                </a:solidFill>
              </a:defRPr>
            </a:lvl7pPr>
            <a:lvl8pPr marL="3200200" indent="0">
              <a:buNone/>
              <a:defRPr sz="1600">
                <a:solidFill>
                  <a:schemeClr val="tx1">
                    <a:tint val="75000"/>
                  </a:schemeClr>
                </a:solidFill>
              </a:defRPr>
            </a:lvl8pPr>
            <a:lvl9pPr marL="3657357"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1" rIns="91440" bIns="45721"/>
          <a:lstStyle/>
          <a:p>
            <a:r>
              <a:rPr lang="en-US"/>
              <a:t>Click to edit Master title style</a:t>
            </a:r>
          </a:p>
        </p:txBody>
      </p:sp>
      <p:sp>
        <p:nvSpPr>
          <p:cNvPr id="3" name="Content Placeholder 2"/>
          <p:cNvSpPr>
            <a:spLocks noGrp="1"/>
          </p:cNvSpPr>
          <p:nvPr>
            <p:ph sz="half" idx="1"/>
          </p:nvPr>
        </p:nvSpPr>
        <p:spPr>
          <a:xfrm>
            <a:off x="838201" y="1825624"/>
            <a:ext cx="5181600" cy="4351339"/>
          </a:xfrm>
        </p:spPr>
        <p:txBody>
          <a:bodyPr lIns="91440" tIns="45721" rIns="91440" bIns="4572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4"/>
            <a:ext cx="5181600" cy="4351339"/>
          </a:xfrm>
        </p:spPr>
        <p:txBody>
          <a:bodyPr lIns="91440" tIns="45721" rIns="91440" bIns="4572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lIns="91440" tIns="45721" rIns="91440" bIns="45721"/>
          <a:lstStyle/>
          <a:p>
            <a:r>
              <a:rPr lang="en-US"/>
              <a:t>Click to edit Master title style</a:t>
            </a:r>
          </a:p>
        </p:txBody>
      </p:sp>
      <p:sp>
        <p:nvSpPr>
          <p:cNvPr id="3" name="Text Placeholder 2"/>
          <p:cNvSpPr>
            <a:spLocks noGrp="1"/>
          </p:cNvSpPr>
          <p:nvPr>
            <p:ph type="body" idx="1"/>
          </p:nvPr>
        </p:nvSpPr>
        <p:spPr>
          <a:xfrm>
            <a:off x="839842" y="1681163"/>
            <a:ext cx="5157787" cy="823912"/>
          </a:xfrm>
        </p:spPr>
        <p:txBody>
          <a:bodyPr lIns="91440" tIns="45721" rIns="91440" bIns="45721" anchor="b"/>
          <a:lstStyle>
            <a:lvl1pPr marL="0" indent="0">
              <a:buNone/>
              <a:defRPr sz="2400" b="1"/>
            </a:lvl1pPr>
            <a:lvl2pPr marL="457200" indent="0">
              <a:buNone/>
              <a:defRPr sz="2100" b="1"/>
            </a:lvl2pPr>
            <a:lvl3pPr marL="914393" indent="0">
              <a:buNone/>
              <a:defRPr sz="1700" b="1"/>
            </a:lvl3pPr>
            <a:lvl4pPr marL="1371500" indent="0">
              <a:buNone/>
              <a:defRPr sz="1600" b="1"/>
            </a:lvl4pPr>
            <a:lvl5pPr marL="1828700" indent="0">
              <a:buNone/>
              <a:defRPr sz="1600" b="1"/>
            </a:lvl5pPr>
            <a:lvl6pPr marL="2285837" indent="0">
              <a:buNone/>
              <a:defRPr sz="1600" b="1"/>
            </a:lvl6pPr>
            <a:lvl7pPr marL="2743023" indent="0">
              <a:buNone/>
              <a:defRPr sz="1600" b="1"/>
            </a:lvl7pPr>
            <a:lvl8pPr marL="3200200" indent="0">
              <a:buNone/>
              <a:defRPr sz="1600" b="1"/>
            </a:lvl8pPr>
            <a:lvl9pPr marL="3657357" indent="0">
              <a:buNone/>
              <a:defRPr sz="1600" b="1"/>
            </a:lvl9pPr>
          </a:lstStyle>
          <a:p>
            <a:pPr lvl="0"/>
            <a:r>
              <a:rPr lang="en-US"/>
              <a:t>Edit Master text styles</a:t>
            </a:r>
          </a:p>
        </p:txBody>
      </p:sp>
      <p:sp>
        <p:nvSpPr>
          <p:cNvPr id="4" name="Content Placeholder 3"/>
          <p:cNvSpPr>
            <a:spLocks noGrp="1"/>
          </p:cNvSpPr>
          <p:nvPr>
            <p:ph sz="half" idx="2"/>
          </p:nvPr>
        </p:nvSpPr>
        <p:spPr>
          <a:xfrm>
            <a:off x="839842" y="2505075"/>
            <a:ext cx="5157787" cy="3684588"/>
          </a:xfrm>
        </p:spPr>
        <p:txBody>
          <a:bodyPr lIns="91440" tIns="45721" rIns="91440" bIns="4572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lIns="91440" tIns="45721" rIns="91440" bIns="45721" anchor="b"/>
          <a:lstStyle>
            <a:lvl1pPr marL="0" indent="0">
              <a:buNone/>
              <a:defRPr sz="2400" b="1"/>
            </a:lvl1pPr>
            <a:lvl2pPr marL="457200" indent="0">
              <a:buNone/>
              <a:defRPr sz="2100" b="1"/>
            </a:lvl2pPr>
            <a:lvl3pPr marL="914393" indent="0">
              <a:buNone/>
              <a:defRPr sz="1700" b="1"/>
            </a:lvl3pPr>
            <a:lvl4pPr marL="1371500" indent="0">
              <a:buNone/>
              <a:defRPr sz="1600" b="1"/>
            </a:lvl4pPr>
            <a:lvl5pPr marL="1828700" indent="0">
              <a:buNone/>
              <a:defRPr sz="1600" b="1"/>
            </a:lvl5pPr>
            <a:lvl6pPr marL="2285837" indent="0">
              <a:buNone/>
              <a:defRPr sz="1600" b="1"/>
            </a:lvl6pPr>
            <a:lvl7pPr marL="2743023" indent="0">
              <a:buNone/>
              <a:defRPr sz="1600" b="1"/>
            </a:lvl7pPr>
            <a:lvl8pPr marL="3200200" indent="0">
              <a:buNone/>
              <a:defRPr sz="1600" b="1"/>
            </a:lvl8pPr>
            <a:lvl9pPr marL="365735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lIns="91440" tIns="45721" rIns="91440" bIns="4572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1" rIns="91440" bIns="45721"/>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lIns="91440" tIns="45721" rIns="91440" bIns="45721" anchor="b"/>
          <a:lstStyle>
            <a:lvl1pPr>
              <a:defRPr sz="3200"/>
            </a:lvl1pPr>
          </a:lstStyle>
          <a:p>
            <a:r>
              <a:rPr lang="en-US"/>
              <a:t>Click to edit Master title style</a:t>
            </a:r>
          </a:p>
        </p:txBody>
      </p:sp>
      <p:sp>
        <p:nvSpPr>
          <p:cNvPr id="3" name="Content Placeholder 2"/>
          <p:cNvSpPr>
            <a:spLocks noGrp="1"/>
          </p:cNvSpPr>
          <p:nvPr>
            <p:ph idx="1"/>
          </p:nvPr>
        </p:nvSpPr>
        <p:spPr>
          <a:xfrm>
            <a:off x="5183291" y="987427"/>
            <a:ext cx="6172201" cy="4873625"/>
          </a:xfrm>
        </p:spPr>
        <p:txBody>
          <a:bodyPr lIns="91440" tIns="45721" rIns="91440" bIns="45721"/>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2"/>
            <a:ext cx="3932236" cy="3811588"/>
          </a:xfrm>
        </p:spPr>
        <p:txBody>
          <a:bodyPr lIns="91440" tIns="45721" rIns="91440" bIns="45721"/>
          <a:lstStyle>
            <a:lvl1pPr marL="0" indent="0">
              <a:buNone/>
              <a:defRPr sz="1600"/>
            </a:lvl1pPr>
            <a:lvl2pPr marL="457200" indent="0">
              <a:buNone/>
              <a:defRPr sz="1400"/>
            </a:lvl2pPr>
            <a:lvl3pPr marL="914393" indent="0">
              <a:buNone/>
              <a:defRPr sz="1300"/>
            </a:lvl3pPr>
            <a:lvl4pPr marL="1371500" indent="0">
              <a:buNone/>
              <a:defRPr sz="1000"/>
            </a:lvl4pPr>
            <a:lvl5pPr marL="1828700" indent="0">
              <a:buNone/>
              <a:defRPr sz="1000"/>
            </a:lvl5pPr>
            <a:lvl6pPr marL="2285837" indent="0">
              <a:buNone/>
              <a:defRPr sz="1000"/>
            </a:lvl6pPr>
            <a:lvl7pPr marL="2743023" indent="0">
              <a:buNone/>
              <a:defRPr sz="1000"/>
            </a:lvl7pPr>
            <a:lvl8pPr marL="3200200" indent="0">
              <a:buNone/>
              <a:defRPr sz="1000"/>
            </a:lvl8pPr>
            <a:lvl9pPr marL="3657357" indent="0">
              <a:buNone/>
              <a:defRPr sz="1000"/>
            </a:lvl9pPr>
          </a:lstStyle>
          <a:p>
            <a:pPr lvl="0"/>
            <a:r>
              <a:rPr lang="en-US"/>
              <a:t>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lIns="91440" tIns="45721" rIns="91440" bIns="45721" anchor="b"/>
          <a:lstStyle>
            <a:lvl1pPr>
              <a:defRPr sz="3200"/>
            </a:lvl1pPr>
          </a:lstStyle>
          <a:p>
            <a:r>
              <a:rPr lang="en-US"/>
              <a:t>Click to edit Master title style</a:t>
            </a:r>
          </a:p>
        </p:txBody>
      </p:sp>
      <p:sp>
        <p:nvSpPr>
          <p:cNvPr id="3" name="Picture Placeholder 2"/>
          <p:cNvSpPr>
            <a:spLocks noGrp="1"/>
          </p:cNvSpPr>
          <p:nvPr>
            <p:ph type="pic" idx="1"/>
          </p:nvPr>
        </p:nvSpPr>
        <p:spPr>
          <a:xfrm>
            <a:off x="5183291" y="987427"/>
            <a:ext cx="6172201" cy="4873625"/>
          </a:xfrm>
        </p:spPr>
        <p:txBody>
          <a:bodyPr vert="horz" lIns="91440" tIns="45721" rIns="91440" bIns="45721" rtlCol="0">
            <a:normAutofit/>
          </a:bodyPr>
          <a:lstStyle>
            <a:lvl1pPr marL="0" indent="0">
              <a:buNone/>
              <a:defRPr sz="3200"/>
            </a:lvl1pPr>
            <a:lvl2pPr marL="457200" indent="0">
              <a:buNone/>
              <a:defRPr sz="2900"/>
            </a:lvl2pPr>
            <a:lvl3pPr marL="914393" indent="0">
              <a:buNone/>
              <a:defRPr sz="2400"/>
            </a:lvl3pPr>
            <a:lvl4pPr marL="1371500" indent="0">
              <a:buNone/>
              <a:defRPr sz="2100"/>
            </a:lvl4pPr>
            <a:lvl5pPr marL="1828700" indent="0">
              <a:buNone/>
              <a:defRPr sz="2100"/>
            </a:lvl5pPr>
            <a:lvl6pPr marL="2285837" indent="0">
              <a:buNone/>
              <a:defRPr sz="2100"/>
            </a:lvl6pPr>
            <a:lvl7pPr marL="2743023" indent="0">
              <a:buNone/>
              <a:defRPr sz="2100"/>
            </a:lvl7pPr>
            <a:lvl8pPr marL="3200200" indent="0">
              <a:buNone/>
              <a:defRPr sz="2100"/>
            </a:lvl8pPr>
            <a:lvl9pPr marL="3657357" indent="0">
              <a:buNone/>
              <a:defRPr sz="2100"/>
            </a:lvl9pPr>
          </a:lstStyle>
          <a:p>
            <a:pPr marL="0" marR="0" lvl="0" indent="0" algn="l" defTabSz="914393"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91" y="2057402"/>
            <a:ext cx="3932236" cy="3811588"/>
          </a:xfrm>
        </p:spPr>
        <p:txBody>
          <a:bodyPr lIns="91440" tIns="45721" rIns="91440" bIns="45721"/>
          <a:lstStyle>
            <a:lvl1pPr marL="0" indent="0">
              <a:buNone/>
              <a:defRPr sz="1600"/>
            </a:lvl1pPr>
            <a:lvl2pPr marL="457200" indent="0">
              <a:buNone/>
              <a:defRPr sz="1400"/>
            </a:lvl2pPr>
            <a:lvl3pPr marL="914393" indent="0">
              <a:buNone/>
              <a:defRPr sz="1300"/>
            </a:lvl3pPr>
            <a:lvl4pPr marL="1371500" indent="0">
              <a:buNone/>
              <a:defRPr sz="1000"/>
            </a:lvl4pPr>
            <a:lvl5pPr marL="1828700" indent="0">
              <a:buNone/>
              <a:defRPr sz="1000"/>
            </a:lvl5pPr>
            <a:lvl6pPr marL="2285837" indent="0">
              <a:buNone/>
              <a:defRPr sz="1000"/>
            </a:lvl6pPr>
            <a:lvl7pPr marL="2743023" indent="0">
              <a:buNone/>
              <a:defRPr sz="1000"/>
            </a:lvl7pPr>
            <a:lvl8pPr marL="3200200" indent="0">
              <a:buNone/>
              <a:defRPr sz="1000"/>
            </a:lvl8pPr>
            <a:lvl9pPr marL="3657357" indent="0">
              <a:buNone/>
              <a:defRPr sz="1000"/>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393" algn="l" rtl="0" fontAlgn="base">
        <a:lnSpc>
          <a:spcPct val="90000"/>
        </a:lnSpc>
        <a:spcBef>
          <a:spcPct val="0"/>
        </a:spcBef>
        <a:spcAft>
          <a:spcPct val="0"/>
        </a:spcAft>
        <a:defRPr sz="4400">
          <a:solidFill>
            <a:schemeClr val="tx1"/>
          </a:solidFill>
          <a:latin typeface="Calibri Light" panose="020F0302020204030204" charset="0"/>
        </a:defRPr>
      </a:lvl7pPr>
      <a:lvl8pPr marL="1371500" algn="l" rtl="0" fontAlgn="base">
        <a:lnSpc>
          <a:spcPct val="90000"/>
        </a:lnSpc>
        <a:spcBef>
          <a:spcPct val="0"/>
        </a:spcBef>
        <a:spcAft>
          <a:spcPct val="0"/>
        </a:spcAft>
        <a:defRPr sz="4400">
          <a:solidFill>
            <a:schemeClr val="tx1"/>
          </a:solidFill>
          <a:latin typeface="Calibri Light" panose="020F0302020204030204" charset="0"/>
        </a:defRPr>
      </a:lvl8pPr>
      <a:lvl9pPr marL="18287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900" kern="1200">
          <a:solidFill>
            <a:schemeClr val="tx1"/>
          </a:solidFill>
          <a:latin typeface="+mn-lt"/>
          <a:ea typeface="+mn-ea"/>
          <a:cs typeface="+mn-cs"/>
        </a:defRPr>
      </a:lvl1pPr>
      <a:lvl2pPr marL="685798"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93" indent="-228600" algn="l" rtl="0" eaLnBrk="0" fontAlgn="base" hangingPunct="0">
        <a:lnSpc>
          <a:spcPct val="90000"/>
        </a:lnSpc>
        <a:spcBef>
          <a:spcPts val="500"/>
        </a:spcBef>
        <a:spcAft>
          <a:spcPct val="0"/>
        </a:spcAft>
        <a:buFont typeface="Arial" panose="020B0604020202020204" pitchFamily="34" charset="0"/>
        <a:buChar char="•"/>
        <a:defRPr sz="2100" kern="1200">
          <a:solidFill>
            <a:schemeClr val="tx1"/>
          </a:solidFill>
          <a:latin typeface="+mn-lt"/>
          <a:ea typeface="+mn-ea"/>
          <a:cs typeface="+mn-cs"/>
        </a:defRPr>
      </a:lvl3pPr>
      <a:lvl4pPr marL="16001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277"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429" indent="-228600" algn="l" defTabSz="914393"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600" indent="-228600" algn="l" defTabSz="914393"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800" indent="-228600" algn="l" defTabSz="914393"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5956" indent="-228600" algn="l" defTabSz="914393"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3" rtl="0" eaLnBrk="1" latinLnBrk="0" hangingPunct="1">
        <a:defRPr sz="1700" kern="1200">
          <a:solidFill>
            <a:schemeClr val="tx1"/>
          </a:solidFill>
          <a:latin typeface="+mn-lt"/>
          <a:ea typeface="+mn-ea"/>
          <a:cs typeface="+mn-cs"/>
        </a:defRPr>
      </a:lvl1pPr>
      <a:lvl2pPr marL="457200" algn="l" defTabSz="914393" rtl="0" eaLnBrk="1" latinLnBrk="0" hangingPunct="1">
        <a:defRPr sz="1700" kern="1200">
          <a:solidFill>
            <a:schemeClr val="tx1"/>
          </a:solidFill>
          <a:latin typeface="+mn-lt"/>
          <a:ea typeface="+mn-ea"/>
          <a:cs typeface="+mn-cs"/>
        </a:defRPr>
      </a:lvl2pPr>
      <a:lvl3pPr marL="914393" algn="l" defTabSz="914393" rtl="0" eaLnBrk="1" latinLnBrk="0" hangingPunct="1">
        <a:defRPr sz="1700" kern="1200">
          <a:solidFill>
            <a:schemeClr val="tx1"/>
          </a:solidFill>
          <a:latin typeface="+mn-lt"/>
          <a:ea typeface="+mn-ea"/>
          <a:cs typeface="+mn-cs"/>
        </a:defRPr>
      </a:lvl3pPr>
      <a:lvl4pPr marL="1371500" algn="l" defTabSz="914393" rtl="0" eaLnBrk="1" latinLnBrk="0" hangingPunct="1">
        <a:defRPr sz="1700" kern="1200">
          <a:solidFill>
            <a:schemeClr val="tx1"/>
          </a:solidFill>
          <a:latin typeface="+mn-lt"/>
          <a:ea typeface="+mn-ea"/>
          <a:cs typeface="+mn-cs"/>
        </a:defRPr>
      </a:lvl4pPr>
      <a:lvl5pPr marL="1828700" algn="l" defTabSz="914393" rtl="0" eaLnBrk="1" latinLnBrk="0" hangingPunct="1">
        <a:defRPr sz="1700" kern="1200">
          <a:solidFill>
            <a:schemeClr val="tx1"/>
          </a:solidFill>
          <a:latin typeface="+mn-lt"/>
          <a:ea typeface="+mn-ea"/>
          <a:cs typeface="+mn-cs"/>
        </a:defRPr>
      </a:lvl5pPr>
      <a:lvl6pPr marL="2285837" algn="l" defTabSz="914393" rtl="0" eaLnBrk="1" latinLnBrk="0" hangingPunct="1">
        <a:defRPr sz="1700" kern="1200">
          <a:solidFill>
            <a:schemeClr val="tx1"/>
          </a:solidFill>
          <a:latin typeface="+mn-lt"/>
          <a:ea typeface="+mn-ea"/>
          <a:cs typeface="+mn-cs"/>
        </a:defRPr>
      </a:lvl6pPr>
      <a:lvl7pPr marL="2743023" algn="l" defTabSz="914393" rtl="0" eaLnBrk="1" latinLnBrk="0" hangingPunct="1">
        <a:defRPr sz="1700" kern="1200">
          <a:solidFill>
            <a:schemeClr val="tx1"/>
          </a:solidFill>
          <a:latin typeface="+mn-lt"/>
          <a:ea typeface="+mn-ea"/>
          <a:cs typeface="+mn-cs"/>
        </a:defRPr>
      </a:lvl7pPr>
      <a:lvl8pPr marL="3200200" algn="l" defTabSz="914393" rtl="0" eaLnBrk="1" latinLnBrk="0" hangingPunct="1">
        <a:defRPr sz="1700" kern="1200">
          <a:solidFill>
            <a:schemeClr val="tx1"/>
          </a:solidFill>
          <a:latin typeface="+mn-lt"/>
          <a:ea typeface="+mn-ea"/>
          <a:cs typeface="+mn-cs"/>
        </a:defRPr>
      </a:lvl8pPr>
      <a:lvl9pPr marL="3657357" algn="l" defTabSz="914393"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5" y="365126"/>
            <a:ext cx="10515600" cy="1325563"/>
          </a:xfrm>
          <a:prstGeom prst="rect">
            <a:avLst/>
          </a:prstGeom>
        </p:spPr>
        <p:txBody>
          <a:bodyPr vert="horz" lIns="145143" tIns="72571" rIns="145143" bIns="72571"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5" y="1825625"/>
            <a:ext cx="10515600" cy="4351339"/>
          </a:xfrm>
          <a:prstGeom prst="rect">
            <a:avLst/>
          </a:prstGeom>
        </p:spPr>
        <p:txBody>
          <a:bodyPr vert="horz" lIns="145143" tIns="72571" rIns="145143" bIns="72571"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145143" tIns="72571" rIns="145143" bIns="72571" rtlCol="0" anchor="ctr"/>
          <a:lstStyle>
            <a:lvl1pPr algn="l">
              <a:defRPr sz="1400">
                <a:solidFill>
                  <a:schemeClr val="tx1">
                    <a:tint val="75000"/>
                  </a:schemeClr>
                </a:solidFill>
              </a:defRPr>
            </a:lvl1pPr>
          </a:lstStyle>
          <a:p>
            <a:pPr>
              <a:buClr>
                <a:srgbClr val="000000"/>
              </a:buClr>
            </a:pPr>
            <a:fld id="{C764DE79-268F-4C1A-8933-263129D2AF90}" type="datetimeFigureOut">
              <a:rPr lang="en-US" kern="0" smtClean="0">
                <a:solidFill>
                  <a:prstClr val="black">
                    <a:tint val="75000"/>
                  </a:prstClr>
                </a:solidFill>
                <a:latin typeface="Arial"/>
                <a:cs typeface="Arial"/>
                <a:sym typeface="Arial"/>
              </a:rPr>
              <a:pPr>
                <a:buClr>
                  <a:srgbClr val="000000"/>
                </a:buClr>
              </a:pPr>
              <a:t>6/4/2025</a:t>
            </a:fld>
            <a:endParaRPr lang="en-US" kern="0" dirty="0">
              <a:solidFill>
                <a:prstClr val="black">
                  <a:tint val="75000"/>
                </a:prstClr>
              </a:solidFill>
              <a:latin typeface="Arial"/>
              <a:cs typeface="Arial"/>
              <a:sym typeface="Arial"/>
            </a:endParaRPr>
          </a:p>
        </p:txBody>
      </p:sp>
      <p:sp>
        <p:nvSpPr>
          <p:cNvPr id="5" name="Footer Placeholder 4"/>
          <p:cNvSpPr>
            <a:spLocks noGrp="1"/>
          </p:cNvSpPr>
          <p:nvPr>
            <p:ph type="ftr" sz="quarter" idx="3"/>
          </p:nvPr>
        </p:nvSpPr>
        <p:spPr>
          <a:xfrm>
            <a:off x="4038605" y="6356352"/>
            <a:ext cx="4114800" cy="365125"/>
          </a:xfrm>
          <a:prstGeom prst="rect">
            <a:avLst/>
          </a:prstGeom>
        </p:spPr>
        <p:txBody>
          <a:bodyPr vert="horz" lIns="145143" tIns="72571" rIns="145143" bIns="72571" rtlCol="0" anchor="ctr"/>
          <a:lstStyle>
            <a:lvl1pPr algn="ctr">
              <a:defRPr sz="1400">
                <a:solidFill>
                  <a:schemeClr val="tx1">
                    <a:tint val="75000"/>
                  </a:schemeClr>
                </a:solidFill>
              </a:defRPr>
            </a:lvl1pPr>
          </a:lstStyle>
          <a:p>
            <a:pPr>
              <a:buClr>
                <a:srgbClr val="000000"/>
              </a:buClr>
            </a:pPr>
            <a:endParaRPr lang="en-US" kern="0" dirty="0">
              <a:solidFill>
                <a:prstClr val="black">
                  <a:tint val="75000"/>
                </a:prstClr>
              </a:solidFill>
              <a:latin typeface="Arial"/>
              <a:cs typeface="Arial"/>
              <a:sym typeface="Aria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145143" tIns="72571" rIns="145143" bIns="72571" rtlCol="0" anchor="ctr"/>
          <a:lstStyle>
            <a:lvl1pPr algn="r">
              <a:defRPr sz="1400">
                <a:solidFill>
                  <a:schemeClr val="tx1">
                    <a:tint val="75000"/>
                  </a:schemeClr>
                </a:solidFill>
              </a:defRPr>
            </a:lvl1pPr>
          </a:lstStyle>
          <a:p>
            <a:pPr>
              <a:buClr>
                <a:srgbClr val="000000"/>
              </a:buClr>
            </a:pPr>
            <a:fld id="{00000000-1234-1234-1234-123412341234}" type="slidenum">
              <a:rPr lang="en-GB" kern="0" smtClean="0">
                <a:solidFill>
                  <a:prstClr val="black">
                    <a:tint val="75000"/>
                  </a:prstClr>
                </a:solidFill>
                <a:latin typeface="Arial"/>
                <a:cs typeface="Arial"/>
                <a:sym typeface="Arial"/>
              </a:rPr>
              <a:pPr>
                <a:buClr>
                  <a:srgbClr val="000000"/>
                </a:buClr>
              </a:pPr>
              <a:t>‹#›</a:t>
            </a:fld>
            <a:endParaRPr lang="en-GB"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xmlns="" val="426434339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34" r:id="rId13"/>
    <p:sldLayoutId id="2147483835" r:id="rId14"/>
    <p:sldLayoutId id="2147483836" r:id="rId15"/>
  </p:sldLayoutIdLst>
  <p:hf sldNum="0" hdr="0" ftr="0" dt="0"/>
  <p:txStyles>
    <p:titleStyle>
      <a:lvl1pPr algn="l" defTabSz="1088566" rtl="0" eaLnBrk="1" latinLnBrk="0" hangingPunct="1">
        <a:lnSpc>
          <a:spcPct val="90000"/>
        </a:lnSpc>
        <a:spcBef>
          <a:spcPct val="0"/>
        </a:spcBef>
        <a:buNone/>
        <a:defRPr sz="5200" kern="1200">
          <a:solidFill>
            <a:schemeClr val="tx1"/>
          </a:solidFill>
          <a:latin typeface="+mj-lt"/>
          <a:ea typeface="+mj-ea"/>
          <a:cs typeface="+mj-cs"/>
        </a:defRPr>
      </a:lvl1pPr>
    </p:titleStyle>
    <p:bodyStyle>
      <a:lvl1pPr marL="272143" indent="-272143" algn="l" defTabSz="1088566" rtl="0" eaLnBrk="1" latinLnBrk="0" hangingPunct="1">
        <a:lnSpc>
          <a:spcPct val="90000"/>
        </a:lnSpc>
        <a:spcBef>
          <a:spcPts val="1190"/>
        </a:spcBef>
        <a:buFont typeface="Arial" panose="020B0604020202020204" pitchFamily="34" charset="0"/>
        <a:buChar char="•"/>
        <a:defRPr sz="3300" kern="1200">
          <a:solidFill>
            <a:schemeClr val="tx1"/>
          </a:solidFill>
          <a:latin typeface="+mn-lt"/>
          <a:ea typeface="+mn-ea"/>
          <a:cs typeface="+mn-cs"/>
        </a:defRPr>
      </a:lvl1pPr>
      <a:lvl2pPr marL="816428" indent="-272143" algn="l" defTabSz="1088566" rtl="0" eaLnBrk="1" latinLnBrk="0" hangingPunct="1">
        <a:lnSpc>
          <a:spcPct val="90000"/>
        </a:lnSpc>
        <a:spcBef>
          <a:spcPts val="595"/>
        </a:spcBef>
        <a:buFont typeface="Arial" panose="020B0604020202020204" pitchFamily="34" charset="0"/>
        <a:buChar char="•"/>
        <a:defRPr sz="2900" kern="1200">
          <a:solidFill>
            <a:schemeClr val="tx1"/>
          </a:solidFill>
          <a:latin typeface="+mn-lt"/>
          <a:ea typeface="+mn-ea"/>
          <a:cs typeface="+mn-cs"/>
        </a:defRPr>
      </a:lvl2pPr>
      <a:lvl3pPr marL="1360622" indent="-272143" algn="l" defTabSz="1088566" rtl="0" eaLnBrk="1" latinLnBrk="0" hangingPunct="1">
        <a:lnSpc>
          <a:spcPct val="90000"/>
        </a:lnSpc>
        <a:spcBef>
          <a:spcPts val="595"/>
        </a:spcBef>
        <a:buFont typeface="Arial" panose="020B0604020202020204" pitchFamily="34" charset="0"/>
        <a:buChar char="•"/>
        <a:defRPr sz="2400" kern="1200">
          <a:solidFill>
            <a:schemeClr val="tx1"/>
          </a:solidFill>
          <a:latin typeface="+mn-lt"/>
          <a:ea typeface="+mn-ea"/>
          <a:cs typeface="+mn-cs"/>
        </a:defRPr>
      </a:lvl3pPr>
      <a:lvl4pPr marL="1904906" indent="-272143" algn="l" defTabSz="1088566"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4pPr>
      <a:lvl5pPr marL="2449129" indent="-272143" algn="l" defTabSz="1088566"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5pPr>
      <a:lvl6pPr marL="2993387" indent="-272143" algn="l" defTabSz="1088566"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6pPr>
      <a:lvl7pPr marL="3537665" indent="-272143" algn="l" defTabSz="1088566"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920" indent="-272143" algn="l" defTabSz="1088566"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6153" indent="-272143" algn="l" defTabSz="1088566"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8566" rtl="0" eaLnBrk="1" latinLnBrk="0" hangingPunct="1">
        <a:defRPr sz="2100" kern="1200">
          <a:solidFill>
            <a:schemeClr val="tx1"/>
          </a:solidFill>
          <a:latin typeface="+mn-lt"/>
          <a:ea typeface="+mn-ea"/>
          <a:cs typeface="+mn-cs"/>
        </a:defRPr>
      </a:lvl1pPr>
      <a:lvl2pPr marL="544285" algn="l" defTabSz="1088566" rtl="0" eaLnBrk="1" latinLnBrk="0" hangingPunct="1">
        <a:defRPr sz="2100" kern="1200">
          <a:solidFill>
            <a:schemeClr val="tx1"/>
          </a:solidFill>
          <a:latin typeface="+mn-lt"/>
          <a:ea typeface="+mn-ea"/>
          <a:cs typeface="+mn-cs"/>
        </a:defRPr>
      </a:lvl2pPr>
      <a:lvl3pPr marL="1088566" algn="l" defTabSz="1088566" rtl="0" eaLnBrk="1" latinLnBrk="0" hangingPunct="1">
        <a:defRPr sz="2100" kern="1200">
          <a:solidFill>
            <a:schemeClr val="tx1"/>
          </a:solidFill>
          <a:latin typeface="+mn-lt"/>
          <a:ea typeface="+mn-ea"/>
          <a:cs typeface="+mn-cs"/>
        </a:defRPr>
      </a:lvl3pPr>
      <a:lvl4pPr marL="1632765" algn="l" defTabSz="1088566" rtl="0" eaLnBrk="1" latinLnBrk="0" hangingPunct="1">
        <a:defRPr sz="2100" kern="1200">
          <a:solidFill>
            <a:schemeClr val="tx1"/>
          </a:solidFill>
          <a:latin typeface="+mn-lt"/>
          <a:ea typeface="+mn-ea"/>
          <a:cs typeface="+mn-cs"/>
        </a:defRPr>
      </a:lvl4pPr>
      <a:lvl5pPr marL="2177015" algn="l" defTabSz="1088566" rtl="0" eaLnBrk="1" latinLnBrk="0" hangingPunct="1">
        <a:defRPr sz="2100" kern="1200">
          <a:solidFill>
            <a:schemeClr val="tx1"/>
          </a:solidFill>
          <a:latin typeface="+mn-lt"/>
          <a:ea typeface="+mn-ea"/>
          <a:cs typeface="+mn-cs"/>
        </a:defRPr>
      </a:lvl5pPr>
      <a:lvl6pPr marL="2721272" algn="l" defTabSz="1088566" rtl="0" eaLnBrk="1" latinLnBrk="0" hangingPunct="1">
        <a:defRPr sz="2100" kern="1200">
          <a:solidFill>
            <a:schemeClr val="tx1"/>
          </a:solidFill>
          <a:latin typeface="+mn-lt"/>
          <a:ea typeface="+mn-ea"/>
          <a:cs typeface="+mn-cs"/>
        </a:defRPr>
      </a:lvl6pPr>
      <a:lvl7pPr marL="3265530" algn="l" defTabSz="1088566" rtl="0" eaLnBrk="1" latinLnBrk="0" hangingPunct="1">
        <a:defRPr sz="2100" kern="1200">
          <a:solidFill>
            <a:schemeClr val="tx1"/>
          </a:solidFill>
          <a:latin typeface="+mn-lt"/>
          <a:ea typeface="+mn-ea"/>
          <a:cs typeface="+mn-cs"/>
        </a:defRPr>
      </a:lvl7pPr>
      <a:lvl8pPr marL="3809776" algn="l" defTabSz="1088566" rtl="0" eaLnBrk="1" latinLnBrk="0" hangingPunct="1">
        <a:defRPr sz="2100" kern="1200">
          <a:solidFill>
            <a:schemeClr val="tx1"/>
          </a:solidFill>
          <a:latin typeface="+mn-lt"/>
          <a:ea typeface="+mn-ea"/>
          <a:cs typeface="+mn-cs"/>
        </a:defRPr>
      </a:lvl8pPr>
      <a:lvl9pPr marL="4354023" algn="l" defTabSz="108856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microsoft.com/office/2007/relationships/media" Target="../media/media1.mp3"/><Relationship Id="rId2" Type="http://schemas.openxmlformats.org/officeDocument/2006/relationships/slideLayout" Target="../slideLayouts/slideLayout25.xml"/><Relationship Id="rId1" Type="http://schemas.openxmlformats.org/officeDocument/2006/relationships/video" Target="NULL" TargetMode="Externa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 xmlns:a14="http://schemas.microsoft.com/office/drawing/2010/main" val="0"/>
              </a:ext>
            </a:extLst>
          </a:blip>
          <a:srcRect b="9974"/>
          <a:stretch>
            <a:fillRect/>
          </a:stretch>
        </p:blipFill>
        <p:spPr>
          <a:xfrm>
            <a:off x="0" y="0"/>
            <a:ext cx="1219200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4255806" y="1213503"/>
            <a:ext cx="4119073" cy="5341121"/>
          </a:xfrm>
          <a:prstGeom prst="rect">
            <a:avLst/>
          </a:prstGeom>
          <a:noFill/>
          <a:ln w="9525">
            <a:noFill/>
            <a:miter lim="800000"/>
            <a:headEnd/>
            <a:tailEnd/>
          </a:ln>
          <a:effectLst/>
        </p:spPr>
      </p:pic>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4075EBB-8297-43FD-87CC-24C87E496532}"/>
              </a:ext>
            </a:extLst>
          </p:cNvPr>
          <p:cNvPicPr>
            <a:picLocks noChangeAspect="1"/>
          </p:cNvPicPr>
          <p:nvPr/>
        </p:nvPicPr>
        <p:blipFill>
          <a:blip r:embed="rId2">
            <a:extLst>
              <a:ext uri="{BEBA8EAE-BF5A-486C-A8C5-ECC9F3942E4B}">
                <a14:imgProps xmlns="" xmlns:a14="http://schemas.microsoft.com/office/drawing/2010/main">
                  <a14:imgLayer r:embed="rId3">
                    <a14:imgEffect>
                      <a14:backgroundRemoval t="10000" b="90000" l="10000" r="90000"/>
                    </a14:imgEffect>
                  </a14:imgLayer>
                </a14:imgProps>
              </a:ext>
            </a:extLst>
          </a:blip>
          <a:stretch>
            <a:fillRect/>
          </a:stretch>
        </p:blipFill>
        <p:spPr>
          <a:xfrm>
            <a:off x="-168552" y="-274428"/>
            <a:ext cx="2006880" cy="1232072"/>
          </a:xfrm>
          <a:prstGeom prst="rect">
            <a:avLst/>
          </a:prstGeom>
        </p:spPr>
      </p:pic>
      <p:sp>
        <p:nvSpPr>
          <p:cNvPr id="5" name="TextBox 4">
            <a:extLst>
              <a:ext uri="{FF2B5EF4-FFF2-40B4-BE49-F238E27FC236}">
                <a16:creationId xmlns="" xmlns:a16="http://schemas.microsoft.com/office/drawing/2014/main" id="{DBB01121-9F22-486D-A046-B95661A72F53}"/>
              </a:ext>
            </a:extLst>
          </p:cNvPr>
          <p:cNvSpPr txBox="1"/>
          <p:nvPr/>
        </p:nvSpPr>
        <p:spPr>
          <a:xfrm>
            <a:off x="3955418" y="0"/>
            <a:ext cx="3101725" cy="553997"/>
          </a:xfrm>
          <a:prstGeom prst="rect">
            <a:avLst/>
          </a:prstGeom>
          <a:noFill/>
        </p:spPr>
        <p:txBody>
          <a:bodyPr wrap="square" lIns="121917" tIns="60958" rIns="121917" bIns="60958" rtlCol="0">
            <a:spAutoFit/>
          </a:bodyPr>
          <a:lstStyle/>
          <a:p>
            <a:r>
              <a:rPr lang="en-US" sz="2800" b="1" dirty="0">
                <a:solidFill>
                  <a:srgbClr val="C00000"/>
                </a:solidFill>
              </a:rPr>
              <a:t>KHỦNG LONG</a:t>
            </a:r>
          </a:p>
        </p:txBody>
      </p:sp>
      <p:sp>
        <p:nvSpPr>
          <p:cNvPr id="11" name="TextBox 10">
            <a:extLst>
              <a:ext uri="{FF2B5EF4-FFF2-40B4-BE49-F238E27FC236}">
                <a16:creationId xmlns="" xmlns:a16="http://schemas.microsoft.com/office/drawing/2014/main" id="{D316A489-CE76-469B-ABD8-E75C33C4A3C3}"/>
              </a:ext>
            </a:extLst>
          </p:cNvPr>
          <p:cNvSpPr txBox="1"/>
          <p:nvPr/>
        </p:nvSpPr>
        <p:spPr>
          <a:xfrm>
            <a:off x="1193484" y="1151454"/>
            <a:ext cx="10191112" cy="4555089"/>
          </a:xfrm>
          <a:prstGeom prst="rect">
            <a:avLst/>
          </a:prstGeom>
          <a:noFill/>
        </p:spPr>
        <p:txBody>
          <a:bodyPr wrap="square" lIns="121917" tIns="60958" rIns="121917" bIns="60958">
            <a:spAutoFit/>
          </a:bodyPr>
          <a:lstStyle/>
          <a:p>
            <a:r>
              <a:rPr lang="vi-VN" sz="2400" b="1" dirty="0">
                <a:latin typeface="+mj-lt"/>
              </a:rPr>
              <a:t>KHỦNG LONG</a:t>
            </a:r>
            <a:endParaRPr lang="en-US" sz="2400" b="1" dirty="0">
              <a:latin typeface="+mj-lt"/>
            </a:endParaRPr>
          </a:p>
          <a:p>
            <a:r>
              <a:rPr lang="vi-VN" sz="2400" b="1" dirty="0">
                <a:latin typeface="+mj-lt"/>
              </a:rPr>
              <a:t> Kh</a:t>
            </a:r>
            <a:r>
              <a:rPr lang="en-US" sz="2400" b="1" dirty="0">
                <a:latin typeface="+mj-lt"/>
              </a:rPr>
              <a:t>ủ</a:t>
            </a:r>
            <a:r>
              <a:rPr lang="vi-VN" sz="2400" b="1" dirty="0">
                <a:latin typeface="+mj-lt"/>
              </a:rPr>
              <a:t>ng long là loài sinh vật </a:t>
            </a:r>
            <a:r>
              <a:rPr lang="en-US" sz="2400" b="1" dirty="0" err="1">
                <a:latin typeface="+mj-lt"/>
              </a:rPr>
              <a:t>thường</a:t>
            </a:r>
            <a:r>
              <a:rPr lang="en-US" sz="2400" b="1" dirty="0">
                <a:latin typeface="+mj-lt"/>
              </a:rPr>
              <a:t> </a:t>
            </a:r>
            <a:r>
              <a:rPr lang="en-US" sz="2400" b="1" dirty="0" err="1">
                <a:latin typeface="+mj-lt"/>
              </a:rPr>
              <a:t>sống</a:t>
            </a:r>
            <a:r>
              <a:rPr lang="en-US" sz="2400" b="1" dirty="0">
                <a:latin typeface="+mj-lt"/>
              </a:rPr>
              <a:t> </a:t>
            </a:r>
            <a:r>
              <a:rPr lang="en-US" sz="2400" b="1" dirty="0" err="1">
                <a:latin typeface="+mj-lt"/>
              </a:rPr>
              <a:t>bầy</a:t>
            </a:r>
            <a:r>
              <a:rPr lang="en-US" sz="2400" b="1" dirty="0">
                <a:latin typeface="+mj-lt"/>
              </a:rPr>
              <a:t> </a:t>
            </a:r>
            <a:r>
              <a:rPr lang="en-US" sz="2400" b="1" dirty="0" err="1">
                <a:latin typeface="+mj-lt"/>
              </a:rPr>
              <a:t>đàn</a:t>
            </a:r>
            <a:r>
              <a:rPr lang="en-US" sz="2400" b="1" dirty="0">
                <a:latin typeface="+mj-lt"/>
              </a:rPr>
              <a:t> ở </a:t>
            </a:r>
            <a:r>
              <a:rPr lang="en-US" sz="2400" b="1" dirty="0" err="1">
                <a:latin typeface="+mj-lt"/>
              </a:rPr>
              <a:t>các</a:t>
            </a:r>
            <a:r>
              <a:rPr lang="en-US" sz="2400" b="1" dirty="0">
                <a:latin typeface="+mj-lt"/>
              </a:rPr>
              <a:t> </a:t>
            </a:r>
            <a:r>
              <a:rPr lang="en-US" sz="2400" b="1" dirty="0" err="1">
                <a:latin typeface="+mj-lt"/>
              </a:rPr>
              <a:t>vùng</a:t>
            </a:r>
            <a:r>
              <a:rPr lang="en-US" sz="2400" b="1" dirty="0">
                <a:latin typeface="+mj-lt"/>
              </a:rPr>
              <a:t> </a:t>
            </a:r>
            <a:r>
              <a:rPr lang="en-US" sz="2400" b="1" dirty="0" err="1">
                <a:latin typeface="+mj-lt"/>
              </a:rPr>
              <a:t>đất</a:t>
            </a:r>
            <a:r>
              <a:rPr lang="en-US" sz="2400" b="1" dirty="0">
                <a:latin typeface="+mj-lt"/>
              </a:rPr>
              <a:t> </a:t>
            </a:r>
            <a:r>
              <a:rPr lang="en-US" sz="2400" b="1" dirty="0" err="1">
                <a:latin typeface="+mj-lt"/>
              </a:rPr>
              <a:t>khô</a:t>
            </a:r>
            <a:r>
              <a:rPr lang="en-US" sz="2400" b="1" dirty="0">
                <a:latin typeface="+mj-lt"/>
              </a:rPr>
              <a:t>.</a:t>
            </a:r>
            <a:r>
              <a:rPr lang="vi-VN" sz="2400" b="1" dirty="0">
                <a:latin typeface="+mj-lt"/>
              </a:rPr>
              <a:t> Tr</a:t>
            </a:r>
            <a:r>
              <a:rPr lang="en-US" sz="2400" b="1" dirty="0">
                <a:latin typeface="+mj-lt"/>
              </a:rPr>
              <a:t>o</a:t>
            </a:r>
            <a:r>
              <a:rPr lang="vi-VN" sz="2400" b="1" dirty="0">
                <a:latin typeface="+mj-lt"/>
              </a:rPr>
              <a:t>ng suy nghĩ của nhiều người, khủng long là loài sinh vật </a:t>
            </a:r>
            <a:r>
              <a:rPr lang="en-US" sz="2400" b="1" dirty="0" err="1">
                <a:latin typeface="+mj-lt"/>
              </a:rPr>
              <a:t>khổng</a:t>
            </a:r>
            <a:r>
              <a:rPr lang="en-US" sz="2400" b="1" dirty="0">
                <a:latin typeface="+mj-lt"/>
              </a:rPr>
              <a:t> </a:t>
            </a:r>
            <a:r>
              <a:rPr lang="vi-VN" sz="2400" b="1" dirty="0">
                <a:latin typeface="+mj-lt"/>
              </a:rPr>
              <a:t>lỗ.  Nhưng trên thực tế, có </a:t>
            </a:r>
            <a:r>
              <a:rPr lang="en-US" sz="2400" b="1" dirty="0" err="1">
                <a:latin typeface="+mj-lt"/>
              </a:rPr>
              <a:t>loài</a:t>
            </a:r>
            <a:r>
              <a:rPr lang="en-US" sz="2400" b="1" dirty="0">
                <a:latin typeface="+mj-lt"/>
              </a:rPr>
              <a:t> </a:t>
            </a:r>
            <a:r>
              <a:rPr lang="vi-VN" sz="2400" b="1" dirty="0">
                <a:latin typeface="+mj-lt"/>
              </a:rPr>
              <a:t>khủng </a:t>
            </a:r>
            <a:r>
              <a:rPr lang="en-US" sz="2400" b="1" dirty="0">
                <a:latin typeface="+mj-lt"/>
              </a:rPr>
              <a:t>long </a:t>
            </a:r>
            <a:r>
              <a:rPr lang="vi-VN" sz="2400" b="1" dirty="0">
                <a:latin typeface="+mj-lt"/>
              </a:rPr>
              <a:t>chỉ bằng một chú chó nhỏ.  Khùng dài thường ăn thịt, cũng có một số loài ăn cỏ. </a:t>
            </a:r>
            <a:endParaRPr lang="en-US" sz="2400" b="1" dirty="0">
              <a:latin typeface="+mj-lt"/>
            </a:endParaRPr>
          </a:p>
          <a:p>
            <a:r>
              <a:rPr lang="vi-VN" sz="2400" b="1" dirty="0">
                <a:latin typeface="+mj-lt"/>
              </a:rPr>
              <a:t> Chân </a:t>
            </a:r>
            <a:r>
              <a:rPr lang="en-US" sz="2400" b="1" dirty="0" err="1">
                <a:latin typeface="+mj-lt"/>
              </a:rPr>
              <a:t>thẳng</a:t>
            </a:r>
            <a:r>
              <a:rPr lang="en-US" sz="2400" b="1" dirty="0">
                <a:latin typeface="+mj-lt"/>
              </a:rPr>
              <a:t> </a:t>
            </a:r>
            <a:r>
              <a:rPr lang="vi-VN" sz="2400" b="1" dirty="0">
                <a:latin typeface="+mj-lt"/>
              </a:rPr>
              <a:t>và rất khỏe.  Vi thế họ có thể di chuyển khắp một vùng rộng lớn để kiếm</a:t>
            </a:r>
            <a:r>
              <a:rPr lang="en-US" sz="2400" b="1" dirty="0">
                <a:latin typeface="+mj-lt"/>
              </a:rPr>
              <a:t> </a:t>
            </a:r>
            <a:r>
              <a:rPr lang="en-US" sz="2400" b="1" dirty="0" err="1">
                <a:latin typeface="+mj-lt"/>
              </a:rPr>
              <a:t>ăn</a:t>
            </a:r>
            <a:r>
              <a:rPr lang="vi-VN" sz="2400" b="1" dirty="0">
                <a:latin typeface="+mj-lt"/>
              </a:rPr>
              <a:t>.  Khủng long có khả năng </a:t>
            </a:r>
            <a:r>
              <a:rPr lang="en-US" sz="2400" b="1" dirty="0" err="1">
                <a:latin typeface="+mj-lt"/>
              </a:rPr>
              <a:t>săn</a:t>
            </a:r>
            <a:r>
              <a:rPr lang="en-US" sz="2400" b="1" dirty="0">
                <a:latin typeface="+mj-lt"/>
              </a:rPr>
              <a:t> </a:t>
            </a:r>
            <a:r>
              <a:rPr lang="en-US" sz="2400" b="1" dirty="0" err="1">
                <a:latin typeface="+mj-lt"/>
              </a:rPr>
              <a:t>mồi</a:t>
            </a:r>
            <a:r>
              <a:rPr lang="en-US" sz="2400" b="1" dirty="0">
                <a:latin typeface="+mj-lt"/>
              </a:rPr>
              <a:t> </a:t>
            </a:r>
            <a:r>
              <a:rPr lang="en-US" sz="2400" b="1" dirty="0" err="1">
                <a:latin typeface="+mj-lt"/>
              </a:rPr>
              <a:t>tốt</a:t>
            </a:r>
            <a:r>
              <a:rPr lang="en-US" sz="2400" b="1" dirty="0">
                <a:latin typeface="+mj-lt"/>
              </a:rPr>
              <a:t> </a:t>
            </a:r>
            <a:r>
              <a:rPr lang="en-US" sz="2400" b="1" dirty="0" err="1">
                <a:latin typeface="+mj-lt"/>
              </a:rPr>
              <a:t>nhờ</a:t>
            </a:r>
            <a:r>
              <a:rPr lang="en-US" sz="2400" b="1" dirty="0">
                <a:latin typeface="+mj-lt"/>
              </a:rPr>
              <a:t> </a:t>
            </a:r>
            <a:r>
              <a:rPr lang="en-US" sz="2400" b="1" dirty="0" err="1">
                <a:latin typeface="+mj-lt"/>
              </a:rPr>
              <a:t>có</a:t>
            </a:r>
            <a:r>
              <a:rPr lang="en-US" sz="2400" b="1" dirty="0">
                <a:latin typeface="+mj-lt"/>
              </a:rPr>
              <a:t> </a:t>
            </a:r>
            <a:r>
              <a:rPr lang="en-US" sz="2400" b="1" dirty="0" err="1">
                <a:latin typeface="+mj-lt"/>
              </a:rPr>
              <a:t>đôi</a:t>
            </a:r>
            <a:r>
              <a:rPr lang="en-US" sz="2400" b="1" dirty="0">
                <a:latin typeface="+mj-lt"/>
              </a:rPr>
              <a:t> </a:t>
            </a:r>
            <a:r>
              <a:rPr lang="en-US" sz="2400" b="1" dirty="0" err="1">
                <a:latin typeface="+mj-lt"/>
              </a:rPr>
              <a:t>mắt</a:t>
            </a:r>
            <a:r>
              <a:rPr lang="en-US" sz="2400" b="1" dirty="0">
                <a:latin typeface="+mj-lt"/>
              </a:rPr>
              <a:t> </a:t>
            </a:r>
            <a:r>
              <a:rPr lang="en-US" sz="2400" b="1" dirty="0" err="1">
                <a:latin typeface="+mj-lt"/>
              </a:rPr>
              <a:t>tinh</a:t>
            </a:r>
            <a:r>
              <a:rPr lang="en-US" sz="2400" b="1" dirty="0">
                <a:latin typeface="+mj-lt"/>
              </a:rPr>
              <a:t> </a:t>
            </a:r>
            <a:r>
              <a:rPr lang="en-US" sz="2400" b="1" dirty="0" err="1">
                <a:latin typeface="+mj-lt"/>
              </a:rPr>
              <a:t>tường</a:t>
            </a:r>
            <a:r>
              <a:rPr lang="en-US" sz="2400" b="1" dirty="0">
                <a:latin typeface="+mj-lt"/>
              </a:rPr>
              <a:t> </a:t>
            </a:r>
            <a:r>
              <a:rPr lang="en-US" sz="2400" b="1" dirty="0" err="1">
                <a:latin typeface="+mj-lt"/>
              </a:rPr>
              <a:t>cùng</a:t>
            </a:r>
            <a:r>
              <a:rPr lang="en-US" sz="2400" b="1" dirty="0">
                <a:latin typeface="+mj-lt"/>
              </a:rPr>
              <a:t> </a:t>
            </a:r>
            <a:r>
              <a:rPr lang="en-US" sz="2400" b="1" dirty="0" err="1">
                <a:latin typeface="+mj-lt"/>
              </a:rPr>
              <a:t>cái</a:t>
            </a:r>
            <a:r>
              <a:rPr lang="en-US" sz="2400" b="1" dirty="0">
                <a:latin typeface="+mj-lt"/>
              </a:rPr>
              <a:t> </a:t>
            </a:r>
            <a:r>
              <a:rPr lang="en-US" sz="2400" b="1" dirty="0" err="1">
                <a:latin typeface="+mj-lt"/>
              </a:rPr>
              <a:t>mũi</a:t>
            </a:r>
            <a:r>
              <a:rPr lang="en-US" sz="2400" b="1" dirty="0">
                <a:latin typeface="+mj-lt"/>
              </a:rPr>
              <a:t> </a:t>
            </a:r>
            <a:r>
              <a:rPr lang="en-US" sz="2400" b="1" dirty="0" err="1">
                <a:latin typeface="+mj-lt"/>
              </a:rPr>
              <a:t>và</a:t>
            </a:r>
            <a:r>
              <a:rPr lang="en-US" sz="2400" b="1" dirty="0">
                <a:latin typeface="+mj-lt"/>
              </a:rPr>
              <a:t> </a:t>
            </a:r>
            <a:r>
              <a:rPr lang="en-US" sz="2400" b="1" dirty="0" err="1">
                <a:latin typeface="+mj-lt"/>
              </a:rPr>
              <a:t>đôi</a:t>
            </a:r>
            <a:r>
              <a:rPr lang="en-US" sz="2400" b="1" dirty="0">
                <a:latin typeface="+mj-lt"/>
              </a:rPr>
              <a:t> tai </a:t>
            </a:r>
            <a:r>
              <a:rPr lang="en-US" sz="2400" b="1" dirty="0" err="1">
                <a:latin typeface="+mj-lt"/>
              </a:rPr>
              <a:t>thính</a:t>
            </a:r>
            <a:r>
              <a:rPr lang="vi-VN" sz="2400" b="1" dirty="0">
                <a:latin typeface="+mj-lt"/>
              </a:rPr>
              <a:t>.  Khủng long cũng có khả năng tự vệ tốt nhờ vào cái đầu </a:t>
            </a:r>
            <a:r>
              <a:rPr lang="en-US" sz="2400" b="1" dirty="0" err="1">
                <a:latin typeface="+mj-lt"/>
              </a:rPr>
              <a:t>cứng</a:t>
            </a:r>
            <a:r>
              <a:rPr lang="en-US" sz="2400" b="1" dirty="0">
                <a:latin typeface="+mj-lt"/>
              </a:rPr>
              <a:t> </a:t>
            </a:r>
            <a:r>
              <a:rPr lang="vi-VN" sz="2400" b="1" dirty="0">
                <a:latin typeface="+mj-lt"/>
              </a:rPr>
              <a:t>và cái </a:t>
            </a:r>
            <a:r>
              <a:rPr lang="en-US" sz="2400" b="1" dirty="0" err="1">
                <a:latin typeface="+mj-lt"/>
              </a:rPr>
              <a:t>quất</a:t>
            </a:r>
            <a:r>
              <a:rPr lang="en-US" sz="2400" b="1" dirty="0">
                <a:latin typeface="+mj-lt"/>
              </a:rPr>
              <a:t> </a:t>
            </a:r>
            <a:r>
              <a:rPr lang="en-US" sz="2400" b="1" dirty="0" err="1">
                <a:latin typeface="+mj-lt"/>
              </a:rPr>
              <a:t>đuôi</a:t>
            </a:r>
            <a:r>
              <a:rPr lang="en-US" sz="2400" b="1" dirty="0">
                <a:latin typeface="+mj-lt"/>
              </a:rPr>
              <a:t>  </a:t>
            </a:r>
            <a:r>
              <a:rPr lang="en-US" sz="2400" b="1" dirty="0" err="1">
                <a:latin typeface="+mj-lt"/>
              </a:rPr>
              <a:t>dũng</a:t>
            </a:r>
            <a:r>
              <a:rPr lang="en-US" sz="2400" b="1" dirty="0">
                <a:latin typeface="+mj-lt"/>
              </a:rPr>
              <a:t> </a:t>
            </a:r>
            <a:r>
              <a:rPr lang="en-US" sz="2400" b="1" dirty="0" err="1">
                <a:latin typeface="+mj-lt"/>
              </a:rPr>
              <a:t>mãnh</a:t>
            </a:r>
            <a:r>
              <a:rPr lang="vi-VN" sz="2400" b="1" dirty="0">
                <a:latin typeface="+mj-lt"/>
              </a:rPr>
              <a:t>.  </a:t>
            </a:r>
            <a:endParaRPr lang="en-US" sz="2400" b="1" dirty="0">
              <a:latin typeface="+mj-lt"/>
            </a:endParaRPr>
          </a:p>
          <a:p>
            <a:r>
              <a:rPr lang="vi-VN" sz="2400" b="1" dirty="0">
                <a:latin typeface="+mj-lt"/>
              </a:rPr>
              <a:t>Trước khi con người xuất hiện, khủng long đã </a:t>
            </a:r>
            <a:r>
              <a:rPr lang="en-US" sz="2400" b="1" dirty="0" err="1">
                <a:latin typeface="+mj-lt"/>
              </a:rPr>
              <a:t>tuyệt</a:t>
            </a:r>
            <a:r>
              <a:rPr lang="en-US" sz="2400" b="1" dirty="0">
                <a:latin typeface="+mj-lt"/>
              </a:rPr>
              <a:t> </a:t>
            </a:r>
            <a:r>
              <a:rPr lang="en-US" sz="2400" b="1" dirty="0" err="1">
                <a:latin typeface="+mj-lt"/>
              </a:rPr>
              <a:t>chủng</a:t>
            </a:r>
            <a:r>
              <a:rPr lang="vi-VN" sz="2400" b="1" dirty="0">
                <a:latin typeface="+mj-lt"/>
              </a:rPr>
              <a:t>.  Vì thế, chúng ta sẽ không bao giờ có thể nhìn thấy </a:t>
            </a:r>
            <a:r>
              <a:rPr lang="en-US" sz="2400" b="1" dirty="0" err="1">
                <a:latin typeface="+mj-lt"/>
              </a:rPr>
              <a:t>khủng</a:t>
            </a:r>
            <a:r>
              <a:rPr lang="en-US" sz="2400" b="1" dirty="0">
                <a:latin typeface="+mj-lt"/>
              </a:rPr>
              <a:t> long </a:t>
            </a:r>
            <a:r>
              <a:rPr lang="en-US" sz="2400" b="1" dirty="0" err="1">
                <a:latin typeface="+mj-lt"/>
              </a:rPr>
              <a:t>thật</a:t>
            </a:r>
            <a:r>
              <a:rPr lang="vi-VN" sz="2400" b="1" dirty="0">
                <a:latin typeface="+mj-lt"/>
              </a:rPr>
              <a:t>.  </a:t>
            </a:r>
            <a:endParaRPr lang="en-US" sz="2400" b="1" dirty="0">
              <a:latin typeface="+mj-lt"/>
            </a:endParaRPr>
          </a:p>
          <a:p>
            <a:r>
              <a:rPr lang="vi-VN" sz="2400" b="1" dirty="0">
                <a:latin typeface="+mj-lt"/>
              </a:rPr>
              <a:t>(Theo Bách khoa tri thức về khám phá giới trẻ - Khủng long)</a:t>
            </a:r>
            <a:endParaRPr lang="en-US" sz="2400" b="1" dirty="0">
              <a:latin typeface="+mj-lt"/>
            </a:endParaRPr>
          </a:p>
        </p:txBody>
      </p:sp>
      <p:pic>
        <p:nvPicPr>
          <p:cNvPr id="12" name="Picture 11">
            <a:extLst>
              <a:ext uri="{FF2B5EF4-FFF2-40B4-BE49-F238E27FC236}">
                <a16:creationId xmlns="" xmlns:a16="http://schemas.microsoft.com/office/drawing/2014/main" id="{F865ABF1-A4C3-44A6-8F22-C40051A916F2}"/>
              </a:ext>
            </a:extLst>
          </p:cNvPr>
          <p:cNvPicPr>
            <a:picLocks noChangeAspect="1"/>
          </p:cNvPicPr>
          <p:nvPr/>
        </p:nvPicPr>
        <p:blipFill>
          <a:blip r:embed="rId4"/>
          <a:stretch>
            <a:fillRect/>
          </a:stretch>
        </p:blipFill>
        <p:spPr>
          <a:xfrm>
            <a:off x="8877779" y="4146294"/>
            <a:ext cx="674683" cy="48772"/>
          </a:xfrm>
          <a:prstGeom prst="rect">
            <a:avLst/>
          </a:prstGeom>
        </p:spPr>
      </p:pic>
      <p:cxnSp>
        <p:nvCxnSpPr>
          <p:cNvPr id="13" name="Straight Connector 12">
            <a:extLst>
              <a:ext uri="{FF2B5EF4-FFF2-40B4-BE49-F238E27FC236}">
                <a16:creationId xmlns="" xmlns:a16="http://schemas.microsoft.com/office/drawing/2014/main" id="{3EEDBBC2-31DE-4462-BBA7-502713F02AD5}"/>
              </a:ext>
            </a:extLst>
          </p:cNvPr>
          <p:cNvCxnSpPr>
            <a:cxnSpLocks/>
          </p:cNvCxnSpPr>
          <p:nvPr/>
        </p:nvCxnSpPr>
        <p:spPr>
          <a:xfrm>
            <a:off x="5184032" y="4524244"/>
            <a:ext cx="1267568"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E1CA44DC-DD5F-4B85-91A3-CC0933D5C5F6}"/>
              </a:ext>
            </a:extLst>
          </p:cNvPr>
          <p:cNvCxnSpPr>
            <a:cxnSpLocks/>
          </p:cNvCxnSpPr>
          <p:nvPr/>
        </p:nvCxnSpPr>
        <p:spPr>
          <a:xfrm>
            <a:off x="7320944" y="4890004"/>
            <a:ext cx="1556835"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64907846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19270"/>
            <a:ext cx="3546955" cy="1205948"/>
          </a:xfrm>
          <a:prstGeom prst="rect">
            <a:avLst/>
          </a:prstGeom>
        </p:spPr>
        <p:txBody>
          <a:bodyPr vert="horz" lIns="121737" tIns="60870" rIns="121737" bIns="6087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z="3700" b="1" dirty="0" err="1">
                <a:solidFill>
                  <a:srgbClr val="C00000"/>
                </a:solidFill>
                <a:latin typeface="Arial" pitchFamily="34" charset="0"/>
                <a:cs typeface="Arial" pitchFamily="34" charset="0"/>
              </a:rPr>
              <a:t>Giải</a:t>
            </a:r>
            <a:r>
              <a:rPr lang="en-US" sz="3700" b="1" dirty="0">
                <a:solidFill>
                  <a:srgbClr val="C00000"/>
                </a:solidFill>
                <a:latin typeface="Arial" pitchFamily="34" charset="0"/>
                <a:cs typeface="Arial" pitchFamily="34" charset="0"/>
              </a:rPr>
              <a:t> </a:t>
            </a:r>
            <a:r>
              <a:rPr lang="en-US" sz="3700" b="1" dirty="0" err="1">
                <a:solidFill>
                  <a:srgbClr val="C00000"/>
                </a:solidFill>
                <a:latin typeface="Arial" pitchFamily="34" charset="0"/>
                <a:cs typeface="Arial" pitchFamily="34" charset="0"/>
              </a:rPr>
              <a:t>nghĩa</a:t>
            </a:r>
            <a:r>
              <a:rPr lang="en-US" sz="3700" b="1" dirty="0">
                <a:solidFill>
                  <a:srgbClr val="C00000"/>
                </a:solidFill>
                <a:latin typeface="Arial" pitchFamily="34" charset="0"/>
                <a:cs typeface="Arial" pitchFamily="34" charset="0"/>
              </a:rPr>
              <a:t> </a:t>
            </a:r>
            <a:r>
              <a:rPr lang="en-US" sz="3700" b="1" dirty="0" err="1">
                <a:solidFill>
                  <a:srgbClr val="C00000"/>
                </a:solidFill>
                <a:latin typeface="Arial" pitchFamily="34" charset="0"/>
                <a:cs typeface="Arial" pitchFamily="34" charset="0"/>
              </a:rPr>
              <a:t>từ</a:t>
            </a:r>
            <a:r>
              <a:rPr lang="en-US" sz="3700" b="1" dirty="0">
                <a:solidFill>
                  <a:srgbClr val="C00000"/>
                </a:solidFill>
                <a:latin typeface="Arial" pitchFamily="34" charset="0"/>
                <a:cs typeface="Arial" pitchFamily="34" charset="0"/>
              </a:rPr>
              <a:t>:</a:t>
            </a:r>
          </a:p>
        </p:txBody>
      </p:sp>
      <p:sp>
        <p:nvSpPr>
          <p:cNvPr id="4" name="文本框 16">
            <a:extLst>
              <a:ext uri="{FF2B5EF4-FFF2-40B4-BE49-F238E27FC236}">
                <a16:creationId xmlns="" xmlns:a16="http://schemas.microsoft.com/office/drawing/2014/main" id="{A68EB9DB-B0E5-4CCD-891D-6C8542000746}"/>
              </a:ext>
            </a:extLst>
          </p:cNvPr>
          <p:cNvSpPr txBox="1"/>
          <p:nvPr/>
        </p:nvSpPr>
        <p:spPr>
          <a:xfrm>
            <a:off x="111452" y="3142090"/>
            <a:ext cx="5142361" cy="517716"/>
          </a:xfrm>
          <a:prstGeom prst="rect">
            <a:avLst/>
          </a:prstGeom>
          <a:noFill/>
        </p:spPr>
        <p:txBody>
          <a:bodyPr wrap="square" lIns="146947" tIns="73473" rIns="146947" bIns="73473" rtlCol="0">
            <a:spAutoFit/>
          </a:bodyPr>
          <a:lstStyle/>
          <a:p>
            <a:pPr algn="just"/>
            <a:r>
              <a:rPr lang="en-US" sz="2400" dirty="0" err="1">
                <a:latin typeface="Arial" pitchFamily="34" charset="0"/>
                <a:cs typeface="Arial" pitchFamily="34" charset="0"/>
              </a:rPr>
              <a:t>Có</a:t>
            </a:r>
            <a:r>
              <a:rPr lang="en-US" sz="2400" dirty="0">
                <a:latin typeface="Arial" pitchFamily="34" charset="0"/>
                <a:cs typeface="Arial" pitchFamily="34" charset="0"/>
              </a:rPr>
              <a:t> </a:t>
            </a:r>
            <a:r>
              <a:rPr lang="en-US" sz="2400" dirty="0" err="1">
                <a:latin typeface="Arial" pitchFamily="34" charset="0"/>
                <a:cs typeface="Arial" pitchFamily="34" charset="0"/>
              </a:rPr>
              <a:t>sức</a:t>
            </a:r>
            <a:r>
              <a:rPr lang="en-US" sz="2400" dirty="0">
                <a:latin typeface="Arial" pitchFamily="34" charset="0"/>
                <a:cs typeface="Arial" pitchFamily="34" charset="0"/>
              </a:rPr>
              <a:t> </a:t>
            </a:r>
            <a:r>
              <a:rPr lang="en-US" sz="2400" dirty="0" err="1">
                <a:latin typeface="Arial" pitchFamily="34" charset="0"/>
                <a:cs typeface="Arial" pitchFamily="34" charset="0"/>
              </a:rPr>
              <a:t>mạnh</a:t>
            </a:r>
            <a:r>
              <a:rPr lang="en-US" sz="2400" dirty="0">
                <a:latin typeface="Arial" pitchFamily="34" charset="0"/>
                <a:cs typeface="Arial" pitchFamily="34" charset="0"/>
              </a:rPr>
              <a:t> phi </a:t>
            </a:r>
            <a:r>
              <a:rPr lang="en-US" sz="2400" dirty="0" err="1">
                <a:latin typeface="Arial" pitchFamily="34" charset="0"/>
                <a:cs typeface="Arial" pitchFamily="34" charset="0"/>
              </a:rPr>
              <a:t>thường</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直接连接符 9">
            <a:extLst>
              <a:ext uri="{FF2B5EF4-FFF2-40B4-BE49-F238E27FC236}">
                <a16:creationId xmlns="" xmlns:a16="http://schemas.microsoft.com/office/drawing/2014/main" id="{7A657B38-04C7-4998-8B97-8BB9FFE1DA90}"/>
              </a:ext>
            </a:extLst>
          </p:cNvPr>
          <p:cNvCxnSpPr/>
          <p:nvPr/>
        </p:nvCxnSpPr>
        <p:spPr>
          <a:xfrm>
            <a:off x="5967219" y="51116"/>
            <a:ext cx="0" cy="67056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3">
            <a:extLst>
              <a:ext uri="{FF2B5EF4-FFF2-40B4-BE49-F238E27FC236}">
                <a16:creationId xmlns="" xmlns:a16="http://schemas.microsoft.com/office/drawing/2014/main" id="{C34825AB-B9D6-4A04-AB3D-806FBED873AF}"/>
              </a:ext>
            </a:extLst>
          </p:cNvPr>
          <p:cNvSpPr/>
          <p:nvPr/>
        </p:nvSpPr>
        <p:spPr>
          <a:xfrm>
            <a:off x="5316696" y="565848"/>
            <a:ext cx="1315827" cy="1316171"/>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46947" tIns="73473" rIns="146947" bIns="73473" rtlCol="0" anchor="ctr"/>
          <a:lstStyle/>
          <a:p>
            <a:pPr algn="ctr"/>
            <a:r>
              <a:rPr lang="en-US" altLang="zh-CN" sz="3200" b="1" dirty="0">
                <a:latin typeface="微软雅黑" panose="020B0503020204020204" pitchFamily="34" charset="-122"/>
                <a:ea typeface="微软雅黑" panose="020B0503020204020204" pitchFamily="34" charset="-122"/>
              </a:rPr>
              <a:t>01</a:t>
            </a:r>
            <a:endParaRPr lang="zh-CN" altLang="en-US" sz="3200" b="1" dirty="0">
              <a:latin typeface="微软雅黑" panose="020B0503020204020204" pitchFamily="34" charset="-122"/>
              <a:ea typeface="微软雅黑" panose="020B0503020204020204" pitchFamily="34" charset="-122"/>
            </a:endParaRPr>
          </a:p>
        </p:txBody>
      </p:sp>
      <p:sp>
        <p:nvSpPr>
          <p:cNvPr id="7" name="椭圆 5">
            <a:extLst>
              <a:ext uri="{FF2B5EF4-FFF2-40B4-BE49-F238E27FC236}">
                <a16:creationId xmlns="" xmlns:a16="http://schemas.microsoft.com/office/drawing/2014/main" id="{BD06368E-5043-4DEB-B85B-143BBB9328FE}"/>
              </a:ext>
            </a:extLst>
          </p:cNvPr>
          <p:cNvSpPr/>
          <p:nvPr/>
        </p:nvSpPr>
        <p:spPr>
          <a:xfrm>
            <a:off x="5254509" y="2669631"/>
            <a:ext cx="1315827" cy="1316171"/>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46947" tIns="73473" rIns="146947" bIns="73473" rtlCol="0" anchor="ctr"/>
          <a:lstStyle/>
          <a:p>
            <a:pPr algn="ctr"/>
            <a:r>
              <a:rPr lang="en-US" altLang="zh-CN" sz="3200" b="1" dirty="0">
                <a:latin typeface="微软雅黑" panose="020B0503020204020204" pitchFamily="34" charset="-122"/>
                <a:ea typeface="微软雅黑" panose="020B0503020204020204" pitchFamily="34" charset="-122"/>
              </a:rPr>
              <a:t>02</a:t>
            </a:r>
            <a:endParaRPr lang="zh-CN" altLang="en-US" sz="3200" b="1" dirty="0">
              <a:latin typeface="微软雅黑" panose="020B0503020204020204" pitchFamily="34" charset="-122"/>
              <a:ea typeface="微软雅黑" panose="020B0503020204020204" pitchFamily="34" charset="-122"/>
            </a:endParaRPr>
          </a:p>
        </p:txBody>
      </p:sp>
      <p:sp>
        <p:nvSpPr>
          <p:cNvPr id="8" name="文本框 10">
            <a:extLst>
              <a:ext uri="{FF2B5EF4-FFF2-40B4-BE49-F238E27FC236}">
                <a16:creationId xmlns="" xmlns:a16="http://schemas.microsoft.com/office/drawing/2014/main" id="{E282031B-8710-4875-979F-32360AF4D8ED}"/>
              </a:ext>
            </a:extLst>
          </p:cNvPr>
          <p:cNvSpPr txBox="1"/>
          <p:nvPr/>
        </p:nvSpPr>
        <p:spPr>
          <a:xfrm>
            <a:off x="6570337" y="1388777"/>
            <a:ext cx="5864017" cy="887045"/>
          </a:xfrm>
          <a:prstGeom prst="rect">
            <a:avLst/>
          </a:prstGeom>
          <a:noFill/>
        </p:spPr>
        <p:txBody>
          <a:bodyPr wrap="square" lIns="146947" tIns="73473" rIns="146947" bIns="73473" rtlCol="0">
            <a:spAutoFit/>
          </a:bodyPr>
          <a:lstStyle/>
          <a:p>
            <a:r>
              <a:rPr lang="en-US" sz="2400" dirty="0" err="1">
                <a:latin typeface="Arial" pitchFamily="34" charset="0"/>
                <a:cs typeface="Arial" pitchFamily="34" charset="0"/>
              </a:rPr>
              <a:t>Tự</a:t>
            </a:r>
            <a:r>
              <a:rPr lang="en-US" sz="2400" dirty="0">
                <a:latin typeface="Arial" pitchFamily="34" charset="0"/>
                <a:cs typeface="Arial" pitchFamily="34" charset="0"/>
              </a:rPr>
              <a:t> </a:t>
            </a:r>
            <a:r>
              <a:rPr lang="en-US" sz="2400" dirty="0" err="1">
                <a:latin typeface="Arial" pitchFamily="34" charset="0"/>
                <a:cs typeface="Arial" pitchFamily="34" charset="0"/>
              </a:rPr>
              <a:t>bảo</a:t>
            </a:r>
            <a:r>
              <a:rPr lang="en-US" sz="2400" dirty="0">
                <a:latin typeface="Arial" pitchFamily="34" charset="0"/>
                <a:cs typeface="Arial" pitchFamily="34" charset="0"/>
              </a:rPr>
              <a:t> </a:t>
            </a:r>
            <a:r>
              <a:rPr lang="en-US" sz="2400" dirty="0" err="1">
                <a:latin typeface="Arial" pitchFamily="34" charset="0"/>
                <a:cs typeface="Arial" pitchFamily="34" charset="0"/>
              </a:rPr>
              <a:t>vệ</a:t>
            </a:r>
            <a:r>
              <a:rPr lang="en-US" sz="2400" dirty="0">
                <a:latin typeface="Arial" pitchFamily="34" charset="0"/>
                <a:cs typeface="Arial" pitchFamily="34" charset="0"/>
              </a:rPr>
              <a:t> </a:t>
            </a:r>
            <a:r>
              <a:rPr lang="en-US" sz="2400" dirty="0" err="1">
                <a:latin typeface="Arial" pitchFamily="34" charset="0"/>
                <a:cs typeface="Arial" pitchFamily="34" charset="0"/>
              </a:rPr>
              <a:t>mình</a:t>
            </a:r>
            <a:r>
              <a:rPr lang="en-US" sz="2400" dirty="0">
                <a:latin typeface="Arial" pitchFamily="34" charset="0"/>
                <a:cs typeface="Arial" pitchFamily="34" charset="0"/>
              </a:rPr>
              <a:t>	</a:t>
            </a:r>
            <a:br>
              <a:rPr lang="en-US" sz="2400" dirty="0">
                <a:latin typeface="Arial" pitchFamily="34" charset="0"/>
                <a:cs typeface="Arial" pitchFamily="34" charset="0"/>
              </a:rPr>
            </a:b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文本框 11">
            <a:extLst>
              <a:ext uri="{FF2B5EF4-FFF2-40B4-BE49-F238E27FC236}">
                <a16:creationId xmlns="" xmlns:a16="http://schemas.microsoft.com/office/drawing/2014/main" id="{0047CB70-301D-42CE-97BB-AAC33589210E}"/>
              </a:ext>
            </a:extLst>
          </p:cNvPr>
          <p:cNvSpPr txBox="1"/>
          <p:nvPr/>
        </p:nvSpPr>
        <p:spPr>
          <a:xfrm>
            <a:off x="6762546" y="821093"/>
            <a:ext cx="3015935" cy="640827"/>
          </a:xfrm>
          <a:prstGeom prst="rect">
            <a:avLst/>
          </a:prstGeom>
          <a:noFill/>
        </p:spPr>
        <p:txBody>
          <a:bodyPr wrap="square" lIns="146947" tIns="73473" rIns="146947" bIns="73473" rtlCol="0">
            <a:spAutoFit/>
          </a:bodyPr>
          <a:lstStyle/>
          <a:p>
            <a:r>
              <a:rPr lang="en-US" sz="3200" dirty="0" err="1">
                <a:solidFill>
                  <a:srgbClr val="C00000"/>
                </a:solidFill>
                <a:latin typeface="Arial" pitchFamily="34" charset="0"/>
                <a:cs typeface="Arial" pitchFamily="34" charset="0"/>
              </a:rPr>
              <a:t>Tự</a:t>
            </a:r>
            <a:r>
              <a:rPr lang="en-US" sz="3200" dirty="0">
                <a:solidFill>
                  <a:srgbClr val="C00000"/>
                </a:solidFill>
                <a:latin typeface="Arial" pitchFamily="34" charset="0"/>
                <a:cs typeface="Arial" pitchFamily="34" charset="0"/>
              </a:rPr>
              <a:t> </a:t>
            </a:r>
            <a:r>
              <a:rPr lang="en-US" sz="3200" dirty="0" err="1">
                <a:solidFill>
                  <a:srgbClr val="C00000"/>
                </a:solidFill>
                <a:latin typeface="Arial" pitchFamily="34" charset="0"/>
                <a:cs typeface="Arial" pitchFamily="34" charset="0"/>
              </a:rPr>
              <a:t>vệ</a:t>
            </a:r>
            <a:endParaRPr lang="zh-CN" altLang="en-US" sz="3200" b="1" dirty="0">
              <a:solidFill>
                <a:srgbClr val="F29A5B"/>
              </a:solidFill>
              <a:latin typeface="Arial" panose="020B0604020202020204" pitchFamily="34" charset="0"/>
              <a:cs typeface="Arial" panose="020B0604020202020204" pitchFamily="34" charset="0"/>
            </a:endParaRPr>
          </a:p>
        </p:txBody>
      </p:sp>
      <p:sp>
        <p:nvSpPr>
          <p:cNvPr id="10" name="文本框 17">
            <a:extLst>
              <a:ext uri="{FF2B5EF4-FFF2-40B4-BE49-F238E27FC236}">
                <a16:creationId xmlns="" xmlns:a16="http://schemas.microsoft.com/office/drawing/2014/main" id="{3A766DBE-D676-4AF2-8A3B-958027A63D66}"/>
              </a:ext>
            </a:extLst>
          </p:cNvPr>
          <p:cNvSpPr txBox="1"/>
          <p:nvPr/>
        </p:nvSpPr>
        <p:spPr>
          <a:xfrm>
            <a:off x="110754" y="2610085"/>
            <a:ext cx="2916927" cy="640827"/>
          </a:xfrm>
          <a:prstGeom prst="rect">
            <a:avLst/>
          </a:prstGeom>
          <a:noFill/>
        </p:spPr>
        <p:txBody>
          <a:bodyPr wrap="square" lIns="146947" tIns="73473" rIns="146947" bIns="73473" rtlCol="0">
            <a:spAutoFit/>
          </a:bodyPr>
          <a:lstStyle/>
          <a:p>
            <a:r>
              <a:rPr lang="en-US" sz="3200" dirty="0" err="1">
                <a:solidFill>
                  <a:srgbClr val="C00000"/>
                </a:solidFill>
                <a:latin typeface="Arial" pitchFamily="34" charset="0"/>
                <a:cs typeface="Arial" pitchFamily="34" charset="0"/>
              </a:rPr>
              <a:t>Dũng</a:t>
            </a:r>
            <a:r>
              <a:rPr lang="en-US" sz="3200" dirty="0">
                <a:solidFill>
                  <a:srgbClr val="C00000"/>
                </a:solidFill>
                <a:latin typeface="Arial" pitchFamily="34" charset="0"/>
                <a:cs typeface="Arial" pitchFamily="34" charset="0"/>
              </a:rPr>
              <a:t> </a:t>
            </a:r>
            <a:r>
              <a:rPr lang="en-US" sz="3200" dirty="0" err="1">
                <a:solidFill>
                  <a:srgbClr val="C00000"/>
                </a:solidFill>
                <a:latin typeface="Arial" pitchFamily="34" charset="0"/>
                <a:cs typeface="Arial" pitchFamily="34" charset="0"/>
              </a:rPr>
              <a:t>mãnh</a:t>
            </a:r>
            <a:endParaRPr lang="zh-CN" altLang="en-US" sz="3200" b="1" dirty="0">
              <a:solidFill>
                <a:srgbClr val="A5C0A4"/>
              </a:solidFill>
              <a:latin typeface="Arial" panose="020B0604020202020204" pitchFamily="34" charset="0"/>
              <a:cs typeface="Arial" panose="020B0604020202020204" pitchFamily="34" charset="0"/>
            </a:endParaRPr>
          </a:p>
        </p:txBody>
      </p:sp>
      <p:sp>
        <p:nvSpPr>
          <p:cNvPr id="11" name="椭圆 6">
            <a:extLst>
              <a:ext uri="{FF2B5EF4-FFF2-40B4-BE49-F238E27FC236}">
                <a16:creationId xmlns="" xmlns:a16="http://schemas.microsoft.com/office/drawing/2014/main" id="{C9C179BF-2B53-4A15-8D1E-3BFB2499AD9C}"/>
              </a:ext>
            </a:extLst>
          </p:cNvPr>
          <p:cNvSpPr/>
          <p:nvPr/>
        </p:nvSpPr>
        <p:spPr>
          <a:xfrm>
            <a:off x="5253812" y="4811137"/>
            <a:ext cx="1315827" cy="1316171"/>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46947" tIns="73473" rIns="146947" bIns="73473" rtlCol="0" anchor="ctr"/>
          <a:lstStyle/>
          <a:p>
            <a:pPr algn="ctr"/>
            <a:r>
              <a:rPr lang="en-US" altLang="zh-CN" sz="3200" b="1" dirty="0">
                <a:latin typeface="微软雅黑" panose="020B0503020204020204" pitchFamily="34" charset="-122"/>
                <a:ea typeface="微软雅黑" panose="020B0503020204020204" pitchFamily="34" charset="-122"/>
              </a:rPr>
              <a:t>03</a:t>
            </a:r>
            <a:endParaRPr lang="zh-CN" altLang="en-US" sz="3200" b="1" dirty="0">
              <a:latin typeface="微软雅黑" panose="020B0503020204020204" pitchFamily="34" charset="-122"/>
              <a:ea typeface="微软雅黑" panose="020B0503020204020204" pitchFamily="34" charset="-122"/>
            </a:endParaRPr>
          </a:p>
        </p:txBody>
      </p:sp>
      <p:sp>
        <p:nvSpPr>
          <p:cNvPr id="12" name="文本框 12">
            <a:extLst>
              <a:ext uri="{FF2B5EF4-FFF2-40B4-BE49-F238E27FC236}">
                <a16:creationId xmlns="" xmlns:a16="http://schemas.microsoft.com/office/drawing/2014/main" id="{4586CD9F-FB15-4D52-9BAA-2CE28964C416}"/>
              </a:ext>
            </a:extLst>
          </p:cNvPr>
          <p:cNvSpPr txBox="1"/>
          <p:nvPr/>
        </p:nvSpPr>
        <p:spPr>
          <a:xfrm>
            <a:off x="6569639" y="5554965"/>
            <a:ext cx="5694963" cy="517716"/>
          </a:xfrm>
          <a:prstGeom prst="rect">
            <a:avLst/>
          </a:prstGeom>
          <a:noFill/>
        </p:spPr>
        <p:txBody>
          <a:bodyPr wrap="square" lIns="146947" tIns="73473" rIns="146947" bIns="73473" rtlCol="0">
            <a:spAutoFit/>
          </a:bodyPr>
          <a:lstStyle/>
          <a:p>
            <a:r>
              <a:rPr lang="en-US" sz="2400" dirty="0" err="1">
                <a:latin typeface="Arial" pitchFamily="34" charset="0"/>
                <a:cs typeface="Arial" pitchFamily="34" charset="0"/>
              </a:rPr>
              <a:t>Mất</a:t>
            </a:r>
            <a:r>
              <a:rPr lang="en-US" sz="2400" dirty="0">
                <a:latin typeface="Arial" pitchFamily="34" charset="0"/>
                <a:cs typeface="Arial" pitchFamily="34" charset="0"/>
              </a:rPr>
              <a:t> </a:t>
            </a:r>
            <a:r>
              <a:rPr lang="en-US" sz="2400" dirty="0" err="1">
                <a:latin typeface="Arial" pitchFamily="34" charset="0"/>
                <a:cs typeface="Arial" pitchFamily="34" charset="0"/>
              </a:rPr>
              <a:t>hẳn</a:t>
            </a:r>
            <a:r>
              <a:rPr lang="en-US" sz="2400" dirty="0">
                <a:latin typeface="Arial" pitchFamily="34" charset="0"/>
                <a:cs typeface="Arial" pitchFamily="34" charset="0"/>
              </a:rPr>
              <a:t> </a:t>
            </a:r>
            <a:r>
              <a:rPr lang="en-US" sz="2400" dirty="0" err="1">
                <a:latin typeface="Arial" pitchFamily="34" charset="0"/>
                <a:cs typeface="Arial" pitchFamily="34" charset="0"/>
              </a:rPr>
              <a:t>nòi</a:t>
            </a:r>
            <a:r>
              <a:rPr lang="en-US" sz="2400" dirty="0">
                <a:latin typeface="Arial" pitchFamily="34" charset="0"/>
                <a:cs typeface="Arial" pitchFamily="34" charset="0"/>
              </a:rPr>
              <a:t> </a:t>
            </a:r>
            <a:r>
              <a:rPr lang="en-US" sz="2400" dirty="0" err="1">
                <a:latin typeface="Arial" pitchFamily="34" charset="0"/>
                <a:cs typeface="Arial" pitchFamily="34" charset="0"/>
              </a:rPr>
              <a:t>giống</a:t>
            </a:r>
            <a:r>
              <a:rPr lang="en-US" sz="2400" dirty="0">
                <a:latin typeface="Arial" pitchFamily="34" charset="0"/>
                <a:cs typeface="Arial" pitchFamily="34" charset="0"/>
              </a:rPr>
              <a:t>	</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文本框 13">
            <a:extLst>
              <a:ext uri="{FF2B5EF4-FFF2-40B4-BE49-F238E27FC236}">
                <a16:creationId xmlns="" xmlns:a16="http://schemas.microsoft.com/office/drawing/2014/main" id="{CCA6E5E1-C35C-4896-900E-829D15B1AF0C}"/>
              </a:ext>
            </a:extLst>
          </p:cNvPr>
          <p:cNvSpPr txBox="1"/>
          <p:nvPr/>
        </p:nvSpPr>
        <p:spPr>
          <a:xfrm>
            <a:off x="6569638" y="4845560"/>
            <a:ext cx="3834201" cy="640827"/>
          </a:xfrm>
          <a:prstGeom prst="rect">
            <a:avLst/>
          </a:prstGeom>
          <a:noFill/>
        </p:spPr>
        <p:txBody>
          <a:bodyPr wrap="square" lIns="146947" tIns="73473" rIns="146947" bIns="73473" rtlCol="0">
            <a:spAutoFit/>
          </a:bodyPr>
          <a:lstStyle/>
          <a:p>
            <a:r>
              <a:rPr lang="en-US" sz="3200" dirty="0" err="1">
                <a:solidFill>
                  <a:srgbClr val="C00000"/>
                </a:solidFill>
                <a:latin typeface="Arial" pitchFamily="34" charset="0"/>
                <a:cs typeface="Arial" pitchFamily="34" charset="0"/>
              </a:rPr>
              <a:t>Tuyệt</a:t>
            </a:r>
            <a:r>
              <a:rPr lang="en-US" sz="3200" dirty="0">
                <a:solidFill>
                  <a:srgbClr val="C00000"/>
                </a:solidFill>
                <a:latin typeface="Arial" pitchFamily="34" charset="0"/>
                <a:cs typeface="Arial" pitchFamily="34" charset="0"/>
              </a:rPr>
              <a:t> </a:t>
            </a:r>
            <a:r>
              <a:rPr lang="en-US" sz="3200" dirty="0" err="1">
                <a:solidFill>
                  <a:srgbClr val="C00000"/>
                </a:solidFill>
                <a:latin typeface="Arial" pitchFamily="34" charset="0"/>
                <a:cs typeface="Arial" pitchFamily="34" charset="0"/>
              </a:rPr>
              <a:t>chủng</a:t>
            </a:r>
            <a:endParaRPr lang="zh-CN" altLang="en-US" sz="32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03824577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0" grpId="0"/>
      <p:bldP spid="11"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eform 5"/>
          <p:cNvSpPr>
            <a:spLocks/>
          </p:cNvSpPr>
          <p:nvPr/>
        </p:nvSpPr>
        <p:spPr bwMode="auto">
          <a:xfrm>
            <a:off x="4379200" y="584203"/>
            <a:ext cx="809099" cy="5578476"/>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vert="horz" wrap="square" lIns="82637" tIns="41318" rIns="82637" bIns="41318" numCol="1" anchor="t" anchorCtr="0" compatLnSpc="1">
            <a:prstTxWarp prst="textNoShape">
              <a:avLst/>
            </a:prstTxWarp>
          </a:bodyPr>
          <a:lstStyle/>
          <a:p>
            <a:endParaRPr lang="zh-CN" altLang="en-US" sz="1400" dirty="0">
              <a:latin typeface="+mj-lt"/>
            </a:endParaRPr>
          </a:p>
        </p:txBody>
      </p:sp>
      <p:grpSp>
        <p:nvGrpSpPr>
          <p:cNvPr id="2" name="组合 142"/>
          <p:cNvGrpSpPr/>
          <p:nvPr/>
        </p:nvGrpSpPr>
        <p:grpSpPr>
          <a:xfrm>
            <a:off x="4440566" y="566936"/>
            <a:ext cx="5067085" cy="1107996"/>
            <a:chOff x="4419627" y="150457"/>
            <a:chExt cx="5068407" cy="1107996"/>
          </a:xfrm>
        </p:grpSpPr>
        <p:grpSp>
          <p:nvGrpSpPr>
            <p:cNvPr id="4" name="组合 143"/>
            <p:cNvGrpSpPr/>
            <p:nvPr/>
          </p:nvGrpSpPr>
          <p:grpSpPr>
            <a:xfrm>
              <a:off x="4419627" y="521102"/>
              <a:ext cx="727764" cy="729238"/>
              <a:chOff x="4318029" y="521102"/>
              <a:chExt cx="727764" cy="729238"/>
            </a:xfrm>
          </p:grpSpPr>
          <p:sp>
            <p:nvSpPr>
              <p:cNvPr id="147" name="任意多边形 82"/>
              <p:cNvSpPr/>
              <p:nvPr/>
            </p:nvSpPr>
            <p:spPr bwMode="auto">
              <a:xfrm rot="3738964">
                <a:off x="4317292" y="521839"/>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sz="1400" kern="0" dirty="0">
                  <a:solidFill>
                    <a:srgbClr val="FFFFFF"/>
                  </a:solidFill>
                  <a:ea typeface="宋体"/>
                </a:endParaRPr>
              </a:p>
            </p:txBody>
          </p:sp>
          <p:sp>
            <p:nvSpPr>
              <p:cNvPr id="148" name="TextBox 147"/>
              <p:cNvSpPr txBox="1"/>
              <p:nvPr/>
            </p:nvSpPr>
            <p:spPr>
              <a:xfrm>
                <a:off x="4452653" y="560870"/>
                <a:ext cx="408680" cy="538609"/>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1</a:t>
                </a:r>
                <a:endParaRPr lang="zh-CN" altLang="en-US" sz="2900" spc="271" dirty="0">
                  <a:solidFill>
                    <a:schemeClr val="bg1"/>
                  </a:solidFill>
                  <a:ea typeface="微软雅黑" pitchFamily="34" charset="-122"/>
                </a:endParaRPr>
              </a:p>
            </p:txBody>
          </p:sp>
        </p:grpSp>
        <p:sp>
          <p:nvSpPr>
            <p:cNvPr id="146" name="矩形 39"/>
            <p:cNvSpPr>
              <a:spLocks noChangeArrowheads="1"/>
            </p:cNvSpPr>
            <p:nvPr/>
          </p:nvSpPr>
          <p:spPr bwMode="auto">
            <a:xfrm>
              <a:off x="5167554" y="150457"/>
              <a:ext cx="4320480"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sz="4400" dirty="0" err="1">
                  <a:solidFill>
                    <a:srgbClr val="0070C0"/>
                  </a:solidFill>
                  <a:latin typeface="Arial" pitchFamily="34" charset="0"/>
                  <a:ea typeface="Arial-Rounded" pitchFamily="34" charset="0"/>
                  <a:cs typeface="Arial" pitchFamily="34" charset="0"/>
                </a:rPr>
                <a:t>Tự</a:t>
              </a:r>
              <a:r>
                <a:rPr lang="en-US" sz="4400" dirty="0">
                  <a:solidFill>
                    <a:srgbClr val="0070C0"/>
                  </a:solidFill>
                  <a:latin typeface="Arial" pitchFamily="34" charset="0"/>
                  <a:ea typeface="Arial-Rounded" pitchFamily="34" charset="0"/>
                  <a:cs typeface="Arial" pitchFamily="34" charset="0"/>
                </a:rPr>
                <a:t> </a:t>
              </a:r>
              <a:r>
                <a:rPr lang="en-US" sz="4400" dirty="0" err="1">
                  <a:solidFill>
                    <a:srgbClr val="0070C0"/>
                  </a:solidFill>
                  <a:latin typeface="Arial" pitchFamily="34" charset="0"/>
                  <a:ea typeface="Arial-Rounded" pitchFamily="34" charset="0"/>
                  <a:cs typeface="Arial" pitchFamily="34" charset="0"/>
                </a:rPr>
                <a:t>vệ</a:t>
              </a:r>
              <a:endParaRPr lang="zh-CN" altLang="en-US" sz="4300" dirty="0">
                <a:solidFill>
                  <a:srgbClr val="0070C0"/>
                </a:solidFill>
                <a:latin typeface="Arial" pitchFamily="34" charset="0"/>
                <a:ea typeface="微软雅黑" pitchFamily="34" charset="-122"/>
                <a:cs typeface="Arial" pitchFamily="34" charset="0"/>
              </a:endParaRPr>
            </a:p>
          </p:txBody>
        </p:sp>
      </p:grpSp>
      <p:grpSp>
        <p:nvGrpSpPr>
          <p:cNvPr id="5" name="组合 148"/>
          <p:cNvGrpSpPr/>
          <p:nvPr/>
        </p:nvGrpSpPr>
        <p:grpSpPr>
          <a:xfrm>
            <a:off x="4765227" y="1864823"/>
            <a:ext cx="4544991" cy="1107996"/>
            <a:chOff x="4441097" y="599489"/>
            <a:chExt cx="4546176" cy="1107996"/>
          </a:xfrm>
        </p:grpSpPr>
        <p:grpSp>
          <p:nvGrpSpPr>
            <p:cNvPr id="6" name="组合 149"/>
            <p:cNvGrpSpPr/>
            <p:nvPr/>
          </p:nvGrpSpPr>
          <p:grpSpPr>
            <a:xfrm>
              <a:off x="4441097" y="898915"/>
              <a:ext cx="727764" cy="729238"/>
              <a:chOff x="4339499" y="898915"/>
              <a:chExt cx="727764" cy="729238"/>
            </a:xfrm>
          </p:grpSpPr>
          <p:sp>
            <p:nvSpPr>
              <p:cNvPr id="153" name="任意多边形 82"/>
              <p:cNvSpPr/>
              <p:nvPr/>
            </p:nvSpPr>
            <p:spPr bwMode="auto">
              <a:xfrm rot="3738964">
                <a:off x="4338762" y="899652"/>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sz="1400" kern="0" dirty="0">
                  <a:solidFill>
                    <a:srgbClr val="FFFFFF"/>
                  </a:solidFill>
                  <a:ea typeface="宋体"/>
                </a:endParaRPr>
              </a:p>
            </p:txBody>
          </p:sp>
          <p:sp>
            <p:nvSpPr>
              <p:cNvPr id="154" name="TextBox 153"/>
              <p:cNvSpPr txBox="1"/>
              <p:nvPr/>
            </p:nvSpPr>
            <p:spPr>
              <a:xfrm>
                <a:off x="4474113" y="938674"/>
                <a:ext cx="408680" cy="538609"/>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2</a:t>
                </a:r>
                <a:endParaRPr lang="zh-CN" altLang="en-US" sz="2900" spc="271" dirty="0">
                  <a:solidFill>
                    <a:schemeClr val="bg1"/>
                  </a:solidFill>
                  <a:ea typeface="微软雅黑" pitchFamily="34" charset="-122"/>
                </a:endParaRPr>
              </a:p>
            </p:txBody>
          </p:sp>
        </p:grpSp>
        <p:sp>
          <p:nvSpPr>
            <p:cNvPr id="152" name="矩形 39"/>
            <p:cNvSpPr>
              <a:spLocks noChangeArrowheads="1"/>
            </p:cNvSpPr>
            <p:nvPr/>
          </p:nvSpPr>
          <p:spPr bwMode="auto">
            <a:xfrm>
              <a:off x="5224896" y="599489"/>
              <a:ext cx="3762377"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sz="4400" dirty="0" err="1">
                  <a:solidFill>
                    <a:srgbClr val="B43C00"/>
                  </a:solidFill>
                  <a:latin typeface="Arial" pitchFamily="34" charset="0"/>
                  <a:ea typeface="Arial-Rounded" pitchFamily="34" charset="0"/>
                  <a:cs typeface="Arial" pitchFamily="34" charset="0"/>
                </a:rPr>
                <a:t>Dũng</a:t>
              </a:r>
              <a:r>
                <a:rPr lang="en-US" sz="4400" dirty="0">
                  <a:solidFill>
                    <a:srgbClr val="B43C00"/>
                  </a:solidFill>
                  <a:latin typeface="Arial" pitchFamily="34" charset="0"/>
                  <a:ea typeface="Arial-Rounded" pitchFamily="34" charset="0"/>
                  <a:cs typeface="Arial" pitchFamily="34" charset="0"/>
                </a:rPr>
                <a:t> </a:t>
              </a:r>
              <a:r>
                <a:rPr lang="en-US" sz="4400" dirty="0" err="1">
                  <a:solidFill>
                    <a:srgbClr val="B43C00"/>
                  </a:solidFill>
                  <a:latin typeface="Arial" pitchFamily="34" charset="0"/>
                  <a:ea typeface="Arial-Rounded" pitchFamily="34" charset="0"/>
                  <a:cs typeface="Arial" pitchFamily="34" charset="0"/>
                </a:rPr>
                <a:t>mãnh</a:t>
              </a:r>
              <a:endParaRPr lang="zh-CN" altLang="en-US" sz="4300" dirty="0">
                <a:solidFill>
                  <a:srgbClr val="B43C00"/>
                </a:solidFill>
                <a:latin typeface="Arial" pitchFamily="34" charset="0"/>
                <a:ea typeface="微软雅黑" pitchFamily="34" charset="-122"/>
                <a:cs typeface="Arial" pitchFamily="34" charset="0"/>
              </a:endParaRPr>
            </a:p>
          </p:txBody>
        </p:sp>
      </p:grpSp>
      <p:grpSp>
        <p:nvGrpSpPr>
          <p:cNvPr id="7" name="组合 154"/>
          <p:cNvGrpSpPr/>
          <p:nvPr/>
        </p:nvGrpSpPr>
        <p:grpSpPr>
          <a:xfrm>
            <a:off x="4757368" y="3175519"/>
            <a:ext cx="5453435" cy="1107996"/>
            <a:chOff x="4358550" y="823454"/>
            <a:chExt cx="4552553" cy="1107997"/>
          </a:xfrm>
        </p:grpSpPr>
        <p:grpSp>
          <p:nvGrpSpPr>
            <p:cNvPr id="8" name="组合 155"/>
            <p:cNvGrpSpPr/>
            <p:nvPr/>
          </p:nvGrpSpPr>
          <p:grpSpPr>
            <a:xfrm>
              <a:off x="4358550" y="953934"/>
              <a:ext cx="727763" cy="887437"/>
              <a:chOff x="4256952" y="953934"/>
              <a:chExt cx="727763" cy="887437"/>
            </a:xfrm>
          </p:grpSpPr>
          <p:sp>
            <p:nvSpPr>
              <p:cNvPr id="159" name="任意多边形 82"/>
              <p:cNvSpPr/>
              <p:nvPr/>
            </p:nvSpPr>
            <p:spPr bwMode="auto">
              <a:xfrm rot="3738964">
                <a:off x="4177115" y="1033771"/>
                <a:ext cx="887437" cy="72776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sz="1400" kern="0" dirty="0">
                  <a:solidFill>
                    <a:srgbClr val="00B050"/>
                  </a:solidFill>
                  <a:ea typeface="宋体"/>
                </a:endParaRPr>
              </a:p>
            </p:txBody>
          </p:sp>
          <p:sp>
            <p:nvSpPr>
              <p:cNvPr id="160" name="TextBox 159"/>
              <p:cNvSpPr txBox="1"/>
              <p:nvPr/>
            </p:nvSpPr>
            <p:spPr>
              <a:xfrm>
                <a:off x="4422253" y="1142844"/>
                <a:ext cx="341079" cy="538610"/>
              </a:xfrm>
              <a:prstGeom prst="rect">
                <a:avLst/>
              </a:prstGeom>
              <a:noFill/>
            </p:spPr>
            <p:txBody>
              <a:bodyPr wrap="none" rtlCol="0">
                <a:spAutoFit/>
              </a:bodyPr>
              <a:lstStyle/>
              <a:p>
                <a:pPr marL="0" lvl="1"/>
                <a:r>
                  <a:rPr lang="en-US" altLang="zh-CN" sz="2900" spc="271" dirty="0">
                    <a:solidFill>
                      <a:srgbClr val="00B050"/>
                    </a:solidFill>
                    <a:ea typeface="微软雅黑" pitchFamily="34" charset="-122"/>
                  </a:rPr>
                  <a:t>3</a:t>
                </a:r>
                <a:endParaRPr lang="zh-CN" altLang="en-US" sz="2900" spc="271" dirty="0">
                  <a:solidFill>
                    <a:srgbClr val="00B050"/>
                  </a:solidFill>
                  <a:ea typeface="微软雅黑" pitchFamily="34" charset="-122"/>
                </a:endParaRPr>
              </a:p>
            </p:txBody>
          </p:sp>
        </p:grpSp>
        <p:sp>
          <p:nvSpPr>
            <p:cNvPr id="158" name="矩形 39"/>
            <p:cNvSpPr>
              <a:spLocks noChangeArrowheads="1"/>
            </p:cNvSpPr>
            <p:nvPr/>
          </p:nvSpPr>
          <p:spPr bwMode="auto">
            <a:xfrm>
              <a:off x="5148725" y="823454"/>
              <a:ext cx="3762378" cy="1107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4400" dirty="0" err="1">
                  <a:latin typeface="Arial" pitchFamily="34" charset="0"/>
                  <a:ea typeface="Arial-Rounded" pitchFamily="34" charset="0"/>
                  <a:cs typeface="Arial" pitchFamily="34" charset="0"/>
                </a:rPr>
                <a:t>Tuyệt</a:t>
              </a:r>
              <a:r>
                <a:rPr lang="en-US" sz="4400" dirty="0">
                  <a:latin typeface="Arial" pitchFamily="34" charset="0"/>
                  <a:ea typeface="Arial-Rounded" pitchFamily="34" charset="0"/>
                  <a:cs typeface="Arial" pitchFamily="34" charset="0"/>
                </a:rPr>
                <a:t> </a:t>
              </a:r>
              <a:r>
                <a:rPr lang="en-US" sz="4400" dirty="0" err="1">
                  <a:latin typeface="Arial" pitchFamily="34" charset="0"/>
                  <a:ea typeface="Arial-Rounded" pitchFamily="34" charset="0"/>
                  <a:cs typeface="Arial" pitchFamily="34" charset="0"/>
                </a:rPr>
                <a:t>chủng</a:t>
              </a:r>
              <a:endParaRPr lang="en-US" sz="4400" dirty="0">
                <a:latin typeface="Arial" pitchFamily="34" charset="0"/>
                <a:ea typeface="Arial-Rounded" pitchFamily="34" charset="0"/>
                <a:cs typeface="Arial" pitchFamily="34" charset="0"/>
              </a:endParaRPr>
            </a:p>
          </p:txBody>
        </p:sp>
      </p:grpSp>
      <p:grpSp>
        <p:nvGrpSpPr>
          <p:cNvPr id="9" name="组合 160"/>
          <p:cNvGrpSpPr/>
          <p:nvPr/>
        </p:nvGrpSpPr>
        <p:grpSpPr>
          <a:xfrm>
            <a:off x="4535850" y="4394341"/>
            <a:ext cx="5307391" cy="1107996"/>
            <a:chOff x="4226902" y="976133"/>
            <a:chExt cx="5308775" cy="1107997"/>
          </a:xfrm>
        </p:grpSpPr>
        <p:grpSp>
          <p:nvGrpSpPr>
            <p:cNvPr id="10" name="组合 161"/>
            <p:cNvGrpSpPr/>
            <p:nvPr/>
          </p:nvGrpSpPr>
          <p:grpSpPr>
            <a:xfrm>
              <a:off x="4226902" y="1281371"/>
              <a:ext cx="727764" cy="729238"/>
              <a:chOff x="4125304" y="1281371"/>
              <a:chExt cx="727764" cy="729238"/>
            </a:xfrm>
          </p:grpSpPr>
          <p:sp>
            <p:nvSpPr>
              <p:cNvPr id="165" name="任意多边形 82"/>
              <p:cNvSpPr/>
              <p:nvPr/>
            </p:nvSpPr>
            <p:spPr bwMode="auto">
              <a:xfrm rot="3738964">
                <a:off x="4124567" y="1282108"/>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sz="1400" kern="0" dirty="0">
                  <a:solidFill>
                    <a:srgbClr val="7030A0"/>
                  </a:solidFill>
                  <a:ea typeface="宋体"/>
                </a:endParaRPr>
              </a:p>
            </p:txBody>
          </p:sp>
          <p:sp>
            <p:nvSpPr>
              <p:cNvPr id="166" name="TextBox 165"/>
              <p:cNvSpPr txBox="1"/>
              <p:nvPr/>
            </p:nvSpPr>
            <p:spPr>
              <a:xfrm>
                <a:off x="4259924" y="1373390"/>
                <a:ext cx="408680" cy="538610"/>
              </a:xfrm>
              <a:prstGeom prst="rect">
                <a:avLst/>
              </a:prstGeom>
              <a:noFill/>
            </p:spPr>
            <p:txBody>
              <a:bodyPr wrap="none" rtlCol="0">
                <a:spAutoFit/>
              </a:bodyPr>
              <a:lstStyle/>
              <a:p>
                <a:pPr marL="0" lvl="1"/>
                <a:r>
                  <a:rPr lang="en-US" altLang="zh-CN" sz="2900" spc="271" dirty="0">
                    <a:solidFill>
                      <a:srgbClr val="7030A0"/>
                    </a:solidFill>
                    <a:ea typeface="微软雅黑" pitchFamily="34" charset="-122"/>
                  </a:rPr>
                  <a:t>4</a:t>
                </a:r>
                <a:endParaRPr lang="zh-CN" altLang="en-US" sz="2900" spc="271" dirty="0">
                  <a:solidFill>
                    <a:srgbClr val="7030A0"/>
                  </a:solidFill>
                  <a:ea typeface="微软雅黑" pitchFamily="34" charset="-122"/>
                </a:endParaRPr>
              </a:p>
            </p:txBody>
          </p:sp>
        </p:grpSp>
        <p:sp>
          <p:nvSpPr>
            <p:cNvPr id="164" name="矩形 39"/>
            <p:cNvSpPr>
              <a:spLocks noChangeArrowheads="1"/>
            </p:cNvSpPr>
            <p:nvPr/>
          </p:nvSpPr>
          <p:spPr bwMode="auto">
            <a:xfrm>
              <a:off x="5082408" y="976133"/>
              <a:ext cx="4453269" cy="1107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4400" dirty="0">
                  <a:solidFill>
                    <a:srgbClr val="7030A0"/>
                  </a:solidFill>
                  <a:latin typeface="Arial" pitchFamily="34" charset="0"/>
                  <a:ea typeface="Arial-Rounded" pitchFamily="34" charset="0"/>
                  <a:cs typeface="Arial" pitchFamily="34" charset="0"/>
                </a:rPr>
                <a:t>Tai </a:t>
              </a:r>
              <a:r>
                <a:rPr lang="en-US" sz="4400" dirty="0" err="1">
                  <a:solidFill>
                    <a:srgbClr val="7030A0"/>
                  </a:solidFill>
                  <a:latin typeface="Arial" pitchFamily="34" charset="0"/>
                  <a:ea typeface="Arial-Rounded" pitchFamily="34" charset="0"/>
                  <a:cs typeface="Arial" pitchFamily="34" charset="0"/>
                </a:rPr>
                <a:t>thính</a:t>
              </a:r>
              <a:endParaRPr lang="en-US" sz="4400" dirty="0">
                <a:solidFill>
                  <a:srgbClr val="7030A0"/>
                </a:solidFill>
                <a:latin typeface="Arial" pitchFamily="34" charset="0"/>
                <a:ea typeface="Arial-Rounded" pitchFamily="34" charset="0"/>
                <a:cs typeface="Arial" pitchFamily="34" charset="0"/>
              </a:endParaRPr>
            </a:p>
          </p:txBody>
        </p:sp>
      </p:grpSp>
      <p:sp>
        <p:nvSpPr>
          <p:cNvPr id="3" name="Cloud Callout 2"/>
          <p:cNvSpPr/>
          <p:nvPr/>
        </p:nvSpPr>
        <p:spPr>
          <a:xfrm>
            <a:off x="220305" y="499512"/>
            <a:ext cx="2234619" cy="1497584"/>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110211" tIns="55105" rIns="110211" bIns="55105" rtlCol="0" anchor="ctr"/>
          <a:lstStyle/>
          <a:p>
            <a:pPr algn="ctr"/>
            <a:endParaRPr lang="en-US" sz="1400" dirty="0"/>
          </a:p>
        </p:txBody>
      </p:sp>
      <p:sp>
        <p:nvSpPr>
          <p:cNvPr id="50" name="TextBox 33"/>
          <p:cNvSpPr txBox="1"/>
          <p:nvPr/>
        </p:nvSpPr>
        <p:spPr>
          <a:xfrm rot="21324261">
            <a:off x="400237" y="895283"/>
            <a:ext cx="1874758" cy="557562"/>
          </a:xfrm>
          <a:prstGeom prst="rect">
            <a:avLst/>
          </a:prstGeom>
          <a:noFill/>
        </p:spPr>
        <p:txBody>
          <a:bodyPr wrap="none" lIns="110211" tIns="55105" rIns="110211" bIns="55105" rtlCol="0">
            <a:spAutoFit/>
          </a:bodyPr>
          <a:lstStyle/>
          <a:p>
            <a:pPr algn="l"/>
            <a:r>
              <a:rPr lang="en-US" altLang="zh-CN" sz="2900" b="1" spc="-181"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900" b="1" spc="-181"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spTree>
    <p:extLst>
      <p:ext uri="{BB962C8B-B14F-4D97-AF65-F5344CB8AC3E}">
        <p14:creationId xmlns="" xmlns:p14="http://schemas.microsoft.com/office/powerpoint/2010/main" val="48784193"/>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1+#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5184" y="528769"/>
            <a:ext cx="4726609" cy="697465"/>
          </a:xfrm>
          <a:prstGeom prst="rect">
            <a:avLst/>
          </a:prstGeom>
          <a:solidFill>
            <a:srgbClr val="D2ECB6"/>
          </a:solidFill>
        </p:spPr>
        <p:txBody>
          <a:bodyPr wrap="square" lIns="121754" tIns="60878" rIns="121754" bIns="60878" rtlCol="0">
            <a:spAutoFit/>
          </a:bodyPr>
          <a:lstStyle/>
          <a:p>
            <a:pPr algn="ctr"/>
            <a:r>
              <a:rPr lang="en-US" sz="3700" b="1" dirty="0" err="1">
                <a:latin typeface="Arial" pitchFamily="34" charset="0"/>
                <a:ea typeface="Arial-Rounded" pitchFamily="34" charset="0"/>
                <a:cs typeface="Arial" pitchFamily="34" charset="0"/>
              </a:rPr>
              <a:t>Luyện</a:t>
            </a:r>
            <a:r>
              <a:rPr lang="en-US" sz="3700" b="1" dirty="0">
                <a:latin typeface="Arial" pitchFamily="34" charset="0"/>
                <a:ea typeface="Arial-Rounded" pitchFamily="34" charset="0"/>
                <a:cs typeface="Arial" pitchFamily="34" charset="0"/>
              </a:rPr>
              <a:t> </a:t>
            </a:r>
            <a:r>
              <a:rPr lang="en-US" sz="3700" b="1" dirty="0" err="1">
                <a:latin typeface="Arial" pitchFamily="34" charset="0"/>
                <a:ea typeface="Arial-Rounded" pitchFamily="34" charset="0"/>
                <a:cs typeface="Arial" pitchFamily="34" charset="0"/>
              </a:rPr>
              <a:t>đọc</a:t>
            </a:r>
            <a:r>
              <a:rPr lang="en-US" sz="3700" b="1" dirty="0">
                <a:latin typeface="Arial" pitchFamily="34" charset="0"/>
                <a:ea typeface="Arial-Rounded" pitchFamily="34" charset="0"/>
                <a:cs typeface="Arial" pitchFamily="34" charset="0"/>
              </a:rPr>
              <a:t> </a:t>
            </a:r>
            <a:r>
              <a:rPr lang="en-US" sz="3700" b="1" dirty="0" err="1">
                <a:latin typeface="Arial" pitchFamily="34" charset="0"/>
                <a:ea typeface="Arial-Rounded" pitchFamily="34" charset="0"/>
                <a:cs typeface="Arial" pitchFamily="34" charset="0"/>
              </a:rPr>
              <a:t>câu</a:t>
            </a:r>
            <a:r>
              <a:rPr lang="en-US" sz="3700" b="1" dirty="0">
                <a:latin typeface="Arial" pitchFamily="34" charset="0"/>
                <a:ea typeface="Arial-Rounded" pitchFamily="34" charset="0"/>
                <a:cs typeface="Arial" pitchFamily="34" charset="0"/>
              </a:rPr>
              <a:t> </a:t>
            </a:r>
            <a:r>
              <a:rPr lang="en-US" sz="3700" b="1" dirty="0" err="1">
                <a:latin typeface="Arial" pitchFamily="34" charset="0"/>
                <a:ea typeface="Arial-Rounded" pitchFamily="34" charset="0"/>
                <a:cs typeface="Arial" pitchFamily="34" charset="0"/>
              </a:rPr>
              <a:t>dài</a:t>
            </a:r>
            <a:r>
              <a:rPr lang="en-US" sz="3700" b="1" dirty="0">
                <a:latin typeface="Arial" pitchFamily="34" charset="0"/>
                <a:ea typeface="Arial-Rounded" pitchFamily="34" charset="0"/>
                <a:cs typeface="Arial" pitchFamily="34" charset="0"/>
              </a:rPr>
              <a:t>:</a:t>
            </a:r>
          </a:p>
        </p:txBody>
      </p:sp>
      <p:sp>
        <p:nvSpPr>
          <p:cNvPr id="4" name="TextBox 3"/>
          <p:cNvSpPr txBox="1"/>
          <p:nvPr/>
        </p:nvSpPr>
        <p:spPr>
          <a:xfrm>
            <a:off x="575654" y="2311403"/>
            <a:ext cx="11209948" cy="1600273"/>
          </a:xfrm>
          <a:prstGeom prst="rect">
            <a:avLst/>
          </a:prstGeom>
          <a:noFill/>
        </p:spPr>
        <p:txBody>
          <a:bodyPr wrap="square" lIns="121754" tIns="60878" rIns="121754" bIns="60878" rtlCol="0">
            <a:spAutoFit/>
          </a:bodyPr>
          <a:lstStyle/>
          <a:p>
            <a:pPr algn="just"/>
            <a:r>
              <a:rPr lang="vi-VN" sz="3200" dirty="0">
                <a:ea typeface="Arial-Rounded" pitchFamily="34" charset="0"/>
                <a:cs typeface="Arial" pitchFamily="34" charset="0"/>
              </a:rPr>
              <a:t> Khủng long là loài sinh vật </a:t>
            </a:r>
            <a:r>
              <a:rPr lang="en-US" sz="3200" dirty="0" err="1">
                <a:ea typeface="Arial-Rounded" pitchFamily="34" charset="0"/>
                <a:cs typeface="Arial" pitchFamily="34" charset="0"/>
              </a:rPr>
              <a:t>thường</a:t>
            </a:r>
            <a:r>
              <a:rPr lang="en-US" sz="3200" dirty="0">
                <a:ea typeface="Arial-Rounded" pitchFamily="34" charset="0"/>
                <a:cs typeface="Arial" pitchFamily="34" charset="0"/>
              </a:rPr>
              <a:t> </a:t>
            </a:r>
            <a:r>
              <a:rPr lang="vi-VN" sz="3200" dirty="0">
                <a:ea typeface="Arial-Rounded" pitchFamily="34" charset="0"/>
                <a:cs typeface="Arial" pitchFamily="34" charset="0"/>
              </a:rPr>
              <a:t>sống</a:t>
            </a:r>
            <a:r>
              <a:rPr lang="en-US" sz="3200" dirty="0">
                <a:ea typeface="Arial-Rounded" pitchFamily="34" charset="0"/>
                <a:cs typeface="Arial" pitchFamily="34" charset="0"/>
              </a:rPr>
              <a:t> </a:t>
            </a:r>
            <a:r>
              <a:rPr lang="en-US" sz="3200" dirty="0" err="1">
                <a:ea typeface="Arial-Rounded" pitchFamily="34" charset="0"/>
                <a:cs typeface="Arial" pitchFamily="34" charset="0"/>
              </a:rPr>
              <a:t>thành</a:t>
            </a:r>
            <a:r>
              <a:rPr lang="vi-VN" sz="3200" dirty="0">
                <a:ea typeface="Arial-Rounded" pitchFamily="34" charset="0"/>
                <a:cs typeface="Arial" pitchFamily="34" charset="0"/>
              </a:rPr>
              <a:t> </a:t>
            </a:r>
            <a:r>
              <a:rPr lang="en-US" sz="3200" dirty="0" err="1">
                <a:ea typeface="Arial-Rounded" pitchFamily="34" charset="0"/>
                <a:cs typeface="Arial" pitchFamily="34" charset="0"/>
              </a:rPr>
              <a:t>bầy</a:t>
            </a:r>
            <a:r>
              <a:rPr lang="en-US" sz="3200" dirty="0">
                <a:ea typeface="Arial-Rounded" pitchFamily="34" charset="0"/>
                <a:cs typeface="Arial" pitchFamily="34" charset="0"/>
              </a:rPr>
              <a:t> </a:t>
            </a:r>
            <a:r>
              <a:rPr lang="en-US" sz="3200" dirty="0" err="1">
                <a:ea typeface="Arial-Rounded" pitchFamily="34" charset="0"/>
                <a:cs typeface="Arial" pitchFamily="34" charset="0"/>
              </a:rPr>
              <a:t>đàn</a:t>
            </a:r>
            <a:r>
              <a:rPr lang="vi-VN" sz="3200" dirty="0">
                <a:ea typeface="Arial-Rounded" pitchFamily="34" charset="0"/>
                <a:cs typeface="Arial" pitchFamily="34" charset="0"/>
              </a:rPr>
              <a:t> ở </a:t>
            </a:r>
            <a:r>
              <a:rPr lang="en-US" sz="3200" dirty="0" err="1">
                <a:ea typeface="Arial-Rounded" pitchFamily="34" charset="0"/>
                <a:cs typeface="Arial" pitchFamily="34" charset="0"/>
              </a:rPr>
              <a:t>các</a:t>
            </a:r>
            <a:r>
              <a:rPr lang="en-US" sz="3200" dirty="0">
                <a:ea typeface="Arial-Rounded" pitchFamily="34" charset="0"/>
                <a:cs typeface="Arial" pitchFamily="34" charset="0"/>
              </a:rPr>
              <a:t> </a:t>
            </a:r>
            <a:r>
              <a:rPr lang="en-US" sz="3200" dirty="0" err="1">
                <a:ea typeface="Arial-Rounded" pitchFamily="34" charset="0"/>
                <a:cs typeface="Arial" pitchFamily="34" charset="0"/>
              </a:rPr>
              <a:t>vùng</a:t>
            </a:r>
            <a:r>
              <a:rPr lang="en-US" sz="3200" dirty="0">
                <a:ea typeface="Arial-Rounded" pitchFamily="34" charset="0"/>
                <a:cs typeface="Arial" pitchFamily="34" charset="0"/>
              </a:rPr>
              <a:t> </a:t>
            </a:r>
            <a:r>
              <a:rPr lang="vi-VN" sz="3200" dirty="0">
                <a:ea typeface="Arial-Rounded" pitchFamily="34" charset="0"/>
                <a:cs typeface="Arial" pitchFamily="34" charset="0"/>
              </a:rPr>
              <a:t>đất khô</a:t>
            </a:r>
            <a:r>
              <a:rPr lang="en-US" sz="3200" dirty="0">
                <a:ea typeface="Arial-Rounded" pitchFamily="34" charset="0"/>
                <a:cs typeface="Arial" pitchFamily="34" charset="0"/>
              </a:rPr>
              <a:t>.</a:t>
            </a:r>
            <a:r>
              <a:rPr lang="vi-VN" sz="3200" dirty="0">
                <a:ea typeface="Arial-Rounded" pitchFamily="34" charset="0"/>
                <a:cs typeface="Arial" pitchFamily="34" charset="0"/>
              </a:rPr>
              <a:t> Trong suy nghĩ của nhiều người, khủng long là loài sinh vật khổng l</a:t>
            </a:r>
            <a:r>
              <a:rPr lang="en-US" sz="3200" dirty="0">
                <a:ea typeface="Arial-Rounded" pitchFamily="34" charset="0"/>
                <a:cs typeface="Arial" pitchFamily="34" charset="0"/>
              </a:rPr>
              <a:t>ồ.</a:t>
            </a:r>
            <a:endParaRPr lang="en-US" sz="3200" dirty="0">
              <a:latin typeface="Arial" pitchFamily="34" charset="0"/>
              <a:ea typeface="Arial-Rounded" pitchFamily="34" charset="0"/>
              <a:cs typeface="Arial" pitchFamily="34" charset="0"/>
            </a:endParaRPr>
          </a:p>
        </p:txBody>
      </p:sp>
      <p:grpSp>
        <p:nvGrpSpPr>
          <p:cNvPr id="2" name="Group 1"/>
          <p:cNvGrpSpPr/>
          <p:nvPr/>
        </p:nvGrpSpPr>
        <p:grpSpPr>
          <a:xfrm>
            <a:off x="4580913" y="3429001"/>
            <a:ext cx="131616" cy="580823"/>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 xmlns:a16="http://schemas.microsoft.com/office/drawing/2014/main" id="{69BFAFAD-0F6F-480E-B082-45200955D44C}"/>
              </a:ext>
            </a:extLst>
          </p:cNvPr>
          <p:cNvCxnSpPr/>
          <p:nvPr/>
        </p:nvCxnSpPr>
        <p:spPr>
          <a:xfrm flipH="1">
            <a:off x="9137308" y="2862034"/>
            <a:ext cx="50800"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23">
            <a:extLst>
              <a:ext uri="{FF2B5EF4-FFF2-40B4-BE49-F238E27FC236}">
                <a16:creationId xmlns="" xmlns:a16="http://schemas.microsoft.com/office/drawing/2014/main" id="{601A6EA9-ADE5-4A56-B26D-B0AF4011C90B}"/>
              </a:ext>
            </a:extLst>
          </p:cNvPr>
          <p:cNvGrpSpPr/>
          <p:nvPr/>
        </p:nvGrpSpPr>
        <p:grpSpPr>
          <a:xfrm>
            <a:off x="3079375" y="2821129"/>
            <a:ext cx="131616" cy="580823"/>
            <a:chOff x="2590800" y="2272159"/>
            <a:chExt cx="98712" cy="435617"/>
          </a:xfrm>
        </p:grpSpPr>
        <p:cxnSp>
          <p:nvCxnSpPr>
            <p:cNvPr id="25" name="Straight Connector 24">
              <a:extLst>
                <a:ext uri="{FF2B5EF4-FFF2-40B4-BE49-F238E27FC236}">
                  <a16:creationId xmlns="" xmlns:a16="http://schemas.microsoft.com/office/drawing/2014/main" id="{04EFA83F-D88C-4150-9A4D-DDD7E5A11D70}"/>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E1C2D8C7-B9F0-4569-99D0-719FD9DC4728}"/>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98264294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4075EBB-8297-43FD-87CC-24C87E496532}"/>
              </a:ext>
            </a:extLst>
          </p:cNvPr>
          <p:cNvPicPr>
            <a:picLocks noChangeAspect="1"/>
          </p:cNvPicPr>
          <p:nvPr/>
        </p:nvPicPr>
        <p:blipFill>
          <a:blip r:embed="rId2">
            <a:extLst>
              <a:ext uri="{BEBA8EAE-BF5A-486C-A8C5-ECC9F3942E4B}">
                <a14:imgProps xmlns="" xmlns:a14="http://schemas.microsoft.com/office/drawing/2010/main">
                  <a14:imgLayer r:embed="rId3">
                    <a14:imgEffect>
                      <a14:backgroundRemoval t="10000" b="90000" l="10000" r="90000"/>
                    </a14:imgEffect>
                  </a14:imgLayer>
                </a14:imgProps>
              </a:ext>
            </a:extLst>
          </a:blip>
          <a:stretch>
            <a:fillRect/>
          </a:stretch>
        </p:blipFill>
        <p:spPr>
          <a:xfrm>
            <a:off x="-168552" y="-274428"/>
            <a:ext cx="2006880" cy="1232072"/>
          </a:xfrm>
          <a:prstGeom prst="rect">
            <a:avLst/>
          </a:prstGeom>
        </p:spPr>
      </p:pic>
      <p:sp>
        <p:nvSpPr>
          <p:cNvPr id="5" name="TextBox 4">
            <a:extLst>
              <a:ext uri="{FF2B5EF4-FFF2-40B4-BE49-F238E27FC236}">
                <a16:creationId xmlns="" xmlns:a16="http://schemas.microsoft.com/office/drawing/2014/main" id="{DBB01121-9F22-486D-A046-B95661A72F53}"/>
              </a:ext>
            </a:extLst>
          </p:cNvPr>
          <p:cNvSpPr txBox="1"/>
          <p:nvPr/>
        </p:nvSpPr>
        <p:spPr>
          <a:xfrm>
            <a:off x="3579498" y="0"/>
            <a:ext cx="3101725" cy="553997"/>
          </a:xfrm>
          <a:prstGeom prst="rect">
            <a:avLst/>
          </a:prstGeom>
          <a:noFill/>
        </p:spPr>
        <p:txBody>
          <a:bodyPr wrap="square" lIns="121917" tIns="60958" rIns="121917" bIns="60958" rtlCol="0">
            <a:spAutoFit/>
          </a:bodyPr>
          <a:lstStyle/>
          <a:p>
            <a:r>
              <a:rPr lang="en-US" sz="2800" b="1" dirty="0">
                <a:solidFill>
                  <a:srgbClr val="C00000"/>
                </a:solidFill>
              </a:rPr>
              <a:t>KHỦNG LONG</a:t>
            </a:r>
          </a:p>
        </p:txBody>
      </p:sp>
      <p:pic>
        <p:nvPicPr>
          <p:cNvPr id="9" name="Picture 3">
            <a:extLst>
              <a:ext uri="{FF2B5EF4-FFF2-40B4-BE49-F238E27FC236}">
                <a16:creationId xmlns="" xmlns:a16="http://schemas.microsoft.com/office/drawing/2014/main" id="{7EAFF447-17A0-4DD0-AD23-14686BAEA0FB}"/>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42282" y="-39757"/>
            <a:ext cx="702733" cy="2278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 xmlns:a16="http://schemas.microsoft.com/office/drawing/2014/main" id="{9FEA14C4-DA89-44AA-91D9-7481E8A2D423}"/>
              </a:ext>
            </a:extLst>
          </p:cNvPr>
          <p:cNvSpPr txBox="1"/>
          <p:nvPr/>
        </p:nvSpPr>
        <p:spPr>
          <a:xfrm>
            <a:off x="925936" y="1104101"/>
            <a:ext cx="508000" cy="533480"/>
          </a:xfrm>
          <a:prstGeom prst="rect">
            <a:avLst/>
          </a:prstGeom>
          <a:noFill/>
        </p:spPr>
        <p:txBody>
          <a:bodyPr wrap="square" lIns="121917" tIns="60958" rIns="121917" bIns="60958" rtlCol="0">
            <a:spAutoFit/>
          </a:bodyPr>
          <a:lstStyle/>
          <a:p>
            <a:pPr algn="ctr"/>
            <a:r>
              <a:rPr lang="en-US" sz="2700" b="1" dirty="0">
                <a:latin typeface="Arial" pitchFamily="34" charset="0"/>
                <a:cs typeface="Arial" pitchFamily="34" charset="0"/>
              </a:rPr>
              <a:t>1</a:t>
            </a:r>
          </a:p>
        </p:txBody>
      </p:sp>
      <p:pic>
        <p:nvPicPr>
          <p:cNvPr id="12" name="Picture 3">
            <a:extLst>
              <a:ext uri="{FF2B5EF4-FFF2-40B4-BE49-F238E27FC236}">
                <a16:creationId xmlns="" xmlns:a16="http://schemas.microsoft.com/office/drawing/2014/main" id="{1C257415-2444-414A-B483-FF76152413DE}"/>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85884" y="1548296"/>
            <a:ext cx="702733" cy="35885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 xmlns:a16="http://schemas.microsoft.com/office/drawing/2014/main" id="{D20200CA-414C-474B-A8C1-5A92089653B2}"/>
              </a:ext>
            </a:extLst>
          </p:cNvPr>
          <p:cNvSpPr txBox="1"/>
          <p:nvPr/>
        </p:nvSpPr>
        <p:spPr>
          <a:xfrm>
            <a:off x="869539" y="3122987"/>
            <a:ext cx="508000" cy="533480"/>
          </a:xfrm>
          <a:prstGeom prst="rect">
            <a:avLst/>
          </a:prstGeom>
          <a:noFill/>
        </p:spPr>
        <p:txBody>
          <a:bodyPr wrap="square" lIns="121917" tIns="60958" rIns="121917" bIns="60958" rtlCol="0">
            <a:spAutoFit/>
          </a:bodyPr>
          <a:lstStyle/>
          <a:p>
            <a:pPr algn="ctr"/>
            <a:r>
              <a:rPr lang="en-US" sz="2700" b="1" dirty="0">
                <a:latin typeface="Arial" pitchFamily="34" charset="0"/>
                <a:cs typeface="Arial" pitchFamily="34" charset="0"/>
              </a:rPr>
              <a:t>2</a:t>
            </a:r>
          </a:p>
        </p:txBody>
      </p:sp>
      <p:pic>
        <p:nvPicPr>
          <p:cNvPr id="14" name="Picture 3">
            <a:extLst>
              <a:ext uri="{FF2B5EF4-FFF2-40B4-BE49-F238E27FC236}">
                <a16:creationId xmlns="" xmlns:a16="http://schemas.microsoft.com/office/drawing/2014/main" id="{2886EEB4-FC1F-48D2-9C7E-0BEC907DE36F}"/>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23539" y="4929809"/>
            <a:ext cx="702733" cy="1630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 xmlns:a16="http://schemas.microsoft.com/office/drawing/2014/main" id="{0670826E-4F2C-4158-A4DD-1FAAAA28D076}"/>
              </a:ext>
            </a:extLst>
          </p:cNvPr>
          <p:cNvSpPr txBox="1"/>
          <p:nvPr/>
        </p:nvSpPr>
        <p:spPr>
          <a:xfrm>
            <a:off x="801255" y="5454071"/>
            <a:ext cx="508000" cy="533480"/>
          </a:xfrm>
          <a:prstGeom prst="rect">
            <a:avLst/>
          </a:prstGeom>
          <a:noFill/>
        </p:spPr>
        <p:txBody>
          <a:bodyPr wrap="square" lIns="121917" tIns="60958" rIns="121917" bIns="60958" rtlCol="0">
            <a:spAutoFit/>
          </a:bodyPr>
          <a:lstStyle/>
          <a:p>
            <a:pPr algn="ctr"/>
            <a:r>
              <a:rPr lang="en-US" sz="2700" b="1" dirty="0">
                <a:latin typeface="Arial" pitchFamily="34" charset="0"/>
                <a:cs typeface="Arial" pitchFamily="34" charset="0"/>
              </a:rPr>
              <a:t>3</a:t>
            </a:r>
          </a:p>
        </p:txBody>
      </p:sp>
      <p:sp>
        <p:nvSpPr>
          <p:cNvPr id="16" name="TextBox 15">
            <a:extLst>
              <a:ext uri="{FF2B5EF4-FFF2-40B4-BE49-F238E27FC236}">
                <a16:creationId xmlns="" xmlns:a16="http://schemas.microsoft.com/office/drawing/2014/main" id="{39396A8B-1BE0-4FA5-A41B-ECA77FB685F3}"/>
              </a:ext>
            </a:extLst>
          </p:cNvPr>
          <p:cNvSpPr txBox="1"/>
          <p:nvPr/>
        </p:nvSpPr>
        <p:spPr>
          <a:xfrm>
            <a:off x="1693884" y="611309"/>
            <a:ext cx="6182360" cy="5616918"/>
          </a:xfrm>
          <a:prstGeom prst="rect">
            <a:avLst/>
          </a:prstGeom>
          <a:noFill/>
        </p:spPr>
        <p:txBody>
          <a:bodyPr wrap="square" lIns="121917" tIns="60958" rIns="121917" bIns="60958">
            <a:spAutoFit/>
          </a:bodyPr>
          <a:lstStyle/>
          <a:p>
            <a:r>
              <a:rPr lang="vi-VN" dirty="0"/>
              <a:t>Khủng long là loài sinh vật thường sống bầy đàn ở các vùng đất khô. Trong suy nghĩ của nhiều người, khủng long là loài sinh vật khổng lỗ.  Nhưng trên thực tế, có loài khủng long chỉ bằng một chú chó nhỏ.  Khùng dài thường ăn thịt, cũng có một số loài ăn cỏ. </a:t>
            </a:r>
            <a:endParaRPr lang="en-US" dirty="0"/>
          </a:p>
          <a:p>
            <a:endParaRPr lang="en-US" dirty="0"/>
          </a:p>
          <a:p>
            <a:endParaRPr lang="en-US" dirty="0"/>
          </a:p>
          <a:p>
            <a:endParaRPr lang="vi-VN" dirty="0"/>
          </a:p>
          <a:p>
            <a:r>
              <a:rPr lang="vi-VN" dirty="0"/>
              <a:t> Chân thẳng và rất khỏe.  Vi thế họ có thể di chuyển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 </a:t>
            </a:r>
            <a:endParaRPr lang="en-US" dirty="0"/>
          </a:p>
          <a:p>
            <a:endParaRPr lang="en-US" dirty="0"/>
          </a:p>
          <a:p>
            <a:endParaRPr lang="en-US" dirty="0"/>
          </a:p>
          <a:p>
            <a:endParaRPr lang="en-US" dirty="0"/>
          </a:p>
          <a:p>
            <a:endParaRPr lang="en-US" dirty="0"/>
          </a:p>
          <a:p>
            <a:endParaRPr lang="vi-VN" dirty="0"/>
          </a:p>
          <a:p>
            <a:r>
              <a:rPr lang="vi-VN" dirty="0"/>
              <a:t>Trước khi con người xuất hiện, khủng long đã tuyệt chủng.  Vì thế, chúng ta sẽ không bao giờ có thể nhìn thấy khủng long thật.  </a:t>
            </a:r>
          </a:p>
        </p:txBody>
      </p:sp>
    </p:spTree>
    <p:extLst>
      <p:ext uri="{BB962C8B-B14F-4D97-AF65-F5344CB8AC3E}">
        <p14:creationId xmlns="" xmlns:p14="http://schemas.microsoft.com/office/powerpoint/2010/main" val="278855477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4075EBB-8297-43FD-87CC-24C87E496532}"/>
              </a:ext>
            </a:extLst>
          </p:cNvPr>
          <p:cNvPicPr>
            <a:picLocks noChangeAspect="1"/>
          </p:cNvPicPr>
          <p:nvPr/>
        </p:nvPicPr>
        <p:blipFill>
          <a:blip r:embed="rId2">
            <a:extLst>
              <a:ext uri="{BEBA8EAE-BF5A-486C-A8C5-ECC9F3942E4B}">
                <a14:imgProps xmlns="" xmlns:a14="http://schemas.microsoft.com/office/drawing/2010/main">
                  <a14:imgLayer r:embed="rId3">
                    <a14:imgEffect>
                      <a14:backgroundRemoval t="10000" b="90000" l="10000" r="90000"/>
                    </a14:imgEffect>
                  </a14:imgLayer>
                </a14:imgProps>
              </a:ext>
            </a:extLst>
          </a:blip>
          <a:stretch>
            <a:fillRect/>
          </a:stretch>
        </p:blipFill>
        <p:spPr>
          <a:xfrm>
            <a:off x="-168552" y="-274428"/>
            <a:ext cx="2006880" cy="1232072"/>
          </a:xfrm>
          <a:prstGeom prst="rect">
            <a:avLst/>
          </a:prstGeom>
        </p:spPr>
      </p:pic>
      <p:sp>
        <p:nvSpPr>
          <p:cNvPr id="5" name="TextBox 4">
            <a:extLst>
              <a:ext uri="{FF2B5EF4-FFF2-40B4-BE49-F238E27FC236}">
                <a16:creationId xmlns="" xmlns:a16="http://schemas.microsoft.com/office/drawing/2014/main" id="{DBB01121-9F22-486D-A046-B95661A72F53}"/>
              </a:ext>
            </a:extLst>
          </p:cNvPr>
          <p:cNvSpPr txBox="1"/>
          <p:nvPr/>
        </p:nvSpPr>
        <p:spPr>
          <a:xfrm>
            <a:off x="3955418" y="0"/>
            <a:ext cx="3101725" cy="553997"/>
          </a:xfrm>
          <a:prstGeom prst="rect">
            <a:avLst/>
          </a:prstGeom>
          <a:noFill/>
        </p:spPr>
        <p:txBody>
          <a:bodyPr wrap="square" lIns="121917" tIns="60958" rIns="121917" bIns="60958" rtlCol="0">
            <a:spAutoFit/>
          </a:bodyPr>
          <a:lstStyle/>
          <a:p>
            <a:r>
              <a:rPr lang="en-US" sz="2800" b="1" dirty="0">
                <a:solidFill>
                  <a:srgbClr val="C00000"/>
                </a:solidFill>
              </a:rPr>
              <a:t>KHỦNG LONG</a:t>
            </a:r>
          </a:p>
        </p:txBody>
      </p:sp>
      <p:sp>
        <p:nvSpPr>
          <p:cNvPr id="11" name="TextBox 10">
            <a:extLst>
              <a:ext uri="{FF2B5EF4-FFF2-40B4-BE49-F238E27FC236}">
                <a16:creationId xmlns="" xmlns:a16="http://schemas.microsoft.com/office/drawing/2014/main" id="{D316A489-CE76-469B-ABD8-E75C33C4A3C3}"/>
              </a:ext>
            </a:extLst>
          </p:cNvPr>
          <p:cNvSpPr txBox="1"/>
          <p:nvPr/>
        </p:nvSpPr>
        <p:spPr>
          <a:xfrm>
            <a:off x="1193484" y="1151454"/>
            <a:ext cx="10191112" cy="4555089"/>
          </a:xfrm>
          <a:prstGeom prst="rect">
            <a:avLst/>
          </a:prstGeom>
          <a:noFill/>
        </p:spPr>
        <p:txBody>
          <a:bodyPr wrap="square" lIns="121917" tIns="60958" rIns="121917" bIns="60958">
            <a:spAutoFit/>
          </a:bodyPr>
          <a:lstStyle/>
          <a:p>
            <a:r>
              <a:rPr lang="vi-VN" sz="2400" b="1" dirty="0">
                <a:latin typeface="+mj-lt"/>
              </a:rPr>
              <a:t>KHỦNG LONG</a:t>
            </a:r>
            <a:endParaRPr lang="en-US" sz="2400" b="1" dirty="0">
              <a:latin typeface="+mj-lt"/>
            </a:endParaRPr>
          </a:p>
          <a:p>
            <a:r>
              <a:rPr lang="vi-VN" sz="2400" b="1" dirty="0">
                <a:latin typeface="+mj-lt"/>
              </a:rPr>
              <a:t> Kh</a:t>
            </a:r>
            <a:r>
              <a:rPr lang="en-US" sz="2400" b="1" dirty="0">
                <a:latin typeface="+mj-lt"/>
              </a:rPr>
              <a:t>ủ</a:t>
            </a:r>
            <a:r>
              <a:rPr lang="vi-VN" sz="2400" b="1" dirty="0">
                <a:latin typeface="+mj-lt"/>
              </a:rPr>
              <a:t>ng long là loài sinh vật </a:t>
            </a:r>
            <a:r>
              <a:rPr lang="en-US" sz="2400" b="1" dirty="0" err="1">
                <a:latin typeface="+mj-lt"/>
              </a:rPr>
              <a:t>thường</a:t>
            </a:r>
            <a:r>
              <a:rPr lang="en-US" sz="2400" b="1" dirty="0">
                <a:latin typeface="+mj-lt"/>
              </a:rPr>
              <a:t> </a:t>
            </a:r>
            <a:r>
              <a:rPr lang="en-US" sz="2400" b="1" dirty="0" err="1">
                <a:latin typeface="+mj-lt"/>
              </a:rPr>
              <a:t>sống</a:t>
            </a:r>
            <a:r>
              <a:rPr lang="en-US" sz="2400" b="1" dirty="0">
                <a:latin typeface="+mj-lt"/>
              </a:rPr>
              <a:t> </a:t>
            </a:r>
            <a:r>
              <a:rPr lang="en-US" sz="2400" b="1" dirty="0" err="1">
                <a:latin typeface="+mj-lt"/>
              </a:rPr>
              <a:t>bầy</a:t>
            </a:r>
            <a:r>
              <a:rPr lang="en-US" sz="2400" b="1" dirty="0">
                <a:latin typeface="+mj-lt"/>
              </a:rPr>
              <a:t> </a:t>
            </a:r>
            <a:r>
              <a:rPr lang="en-US" sz="2400" b="1" dirty="0" err="1">
                <a:latin typeface="+mj-lt"/>
              </a:rPr>
              <a:t>đàn</a:t>
            </a:r>
            <a:r>
              <a:rPr lang="en-US" sz="2400" b="1" dirty="0">
                <a:latin typeface="+mj-lt"/>
              </a:rPr>
              <a:t> ở </a:t>
            </a:r>
            <a:r>
              <a:rPr lang="en-US" sz="2400" b="1" dirty="0" err="1">
                <a:latin typeface="+mj-lt"/>
              </a:rPr>
              <a:t>các</a:t>
            </a:r>
            <a:r>
              <a:rPr lang="en-US" sz="2400" b="1" dirty="0">
                <a:latin typeface="+mj-lt"/>
              </a:rPr>
              <a:t> </a:t>
            </a:r>
            <a:r>
              <a:rPr lang="en-US" sz="2400" b="1" dirty="0" err="1">
                <a:latin typeface="+mj-lt"/>
              </a:rPr>
              <a:t>vùng</a:t>
            </a:r>
            <a:r>
              <a:rPr lang="en-US" sz="2400" b="1" dirty="0">
                <a:latin typeface="+mj-lt"/>
              </a:rPr>
              <a:t> </a:t>
            </a:r>
            <a:r>
              <a:rPr lang="en-US" sz="2400" b="1" dirty="0" err="1">
                <a:latin typeface="+mj-lt"/>
              </a:rPr>
              <a:t>đất</a:t>
            </a:r>
            <a:r>
              <a:rPr lang="en-US" sz="2400" b="1" dirty="0">
                <a:latin typeface="+mj-lt"/>
              </a:rPr>
              <a:t> </a:t>
            </a:r>
            <a:r>
              <a:rPr lang="en-US" sz="2400" b="1" dirty="0" err="1">
                <a:latin typeface="+mj-lt"/>
              </a:rPr>
              <a:t>khô</a:t>
            </a:r>
            <a:r>
              <a:rPr lang="en-US" sz="2400" b="1" dirty="0">
                <a:latin typeface="+mj-lt"/>
              </a:rPr>
              <a:t>.</a:t>
            </a:r>
            <a:r>
              <a:rPr lang="vi-VN" sz="2400" b="1" dirty="0">
                <a:latin typeface="+mj-lt"/>
              </a:rPr>
              <a:t> Tr</a:t>
            </a:r>
            <a:r>
              <a:rPr lang="en-US" sz="2400" b="1" dirty="0">
                <a:latin typeface="+mj-lt"/>
              </a:rPr>
              <a:t>o</a:t>
            </a:r>
            <a:r>
              <a:rPr lang="vi-VN" sz="2400" b="1" dirty="0">
                <a:latin typeface="+mj-lt"/>
              </a:rPr>
              <a:t>ng suy nghĩ của nhiều người, khủng long là loài sinh vật </a:t>
            </a:r>
            <a:r>
              <a:rPr lang="en-US" sz="2400" b="1" dirty="0" err="1">
                <a:latin typeface="+mj-lt"/>
              </a:rPr>
              <a:t>khổng</a:t>
            </a:r>
            <a:r>
              <a:rPr lang="en-US" sz="2400" b="1" dirty="0">
                <a:latin typeface="+mj-lt"/>
              </a:rPr>
              <a:t> </a:t>
            </a:r>
            <a:r>
              <a:rPr lang="vi-VN" sz="2400" b="1" dirty="0">
                <a:latin typeface="+mj-lt"/>
              </a:rPr>
              <a:t>lỗ.  Nhưng trên thực tế, có </a:t>
            </a:r>
            <a:r>
              <a:rPr lang="en-US" sz="2400" b="1" dirty="0" err="1">
                <a:latin typeface="+mj-lt"/>
              </a:rPr>
              <a:t>loài</a:t>
            </a:r>
            <a:r>
              <a:rPr lang="en-US" sz="2400" b="1" dirty="0">
                <a:latin typeface="+mj-lt"/>
              </a:rPr>
              <a:t> </a:t>
            </a:r>
            <a:r>
              <a:rPr lang="vi-VN" sz="2400" b="1" dirty="0">
                <a:latin typeface="+mj-lt"/>
              </a:rPr>
              <a:t>khủng </a:t>
            </a:r>
            <a:r>
              <a:rPr lang="en-US" sz="2400" b="1" dirty="0">
                <a:latin typeface="+mj-lt"/>
              </a:rPr>
              <a:t>long </a:t>
            </a:r>
            <a:r>
              <a:rPr lang="vi-VN" sz="2400" b="1" dirty="0">
                <a:latin typeface="+mj-lt"/>
              </a:rPr>
              <a:t>chỉ bằng một chú chó nhỏ.  Khùng dài thường ăn thịt, cũng có một số loài ăn cỏ. </a:t>
            </a:r>
            <a:endParaRPr lang="en-US" sz="2400" b="1" dirty="0">
              <a:latin typeface="+mj-lt"/>
            </a:endParaRPr>
          </a:p>
          <a:p>
            <a:r>
              <a:rPr lang="vi-VN" sz="2400" b="1" dirty="0">
                <a:latin typeface="+mj-lt"/>
              </a:rPr>
              <a:t> Chân </a:t>
            </a:r>
            <a:r>
              <a:rPr lang="en-US" sz="2400" b="1" dirty="0" err="1">
                <a:latin typeface="+mj-lt"/>
              </a:rPr>
              <a:t>thẳng</a:t>
            </a:r>
            <a:r>
              <a:rPr lang="en-US" sz="2400" b="1" dirty="0">
                <a:latin typeface="+mj-lt"/>
              </a:rPr>
              <a:t> </a:t>
            </a:r>
            <a:r>
              <a:rPr lang="vi-VN" sz="2400" b="1" dirty="0">
                <a:latin typeface="+mj-lt"/>
              </a:rPr>
              <a:t>và rất khỏe.  Vi thế họ có thể di chuyển khắp một vùng rộng lớn để kiếm</a:t>
            </a:r>
            <a:r>
              <a:rPr lang="en-US" sz="2400" b="1" dirty="0">
                <a:latin typeface="+mj-lt"/>
              </a:rPr>
              <a:t> </a:t>
            </a:r>
            <a:r>
              <a:rPr lang="en-US" sz="2400" b="1" dirty="0" err="1">
                <a:latin typeface="+mj-lt"/>
              </a:rPr>
              <a:t>ăn</a:t>
            </a:r>
            <a:r>
              <a:rPr lang="vi-VN" sz="2400" b="1" dirty="0">
                <a:latin typeface="+mj-lt"/>
              </a:rPr>
              <a:t>.  Khủng long có khả năng </a:t>
            </a:r>
            <a:r>
              <a:rPr lang="en-US" sz="2400" b="1" dirty="0" err="1">
                <a:latin typeface="+mj-lt"/>
              </a:rPr>
              <a:t>săn</a:t>
            </a:r>
            <a:r>
              <a:rPr lang="en-US" sz="2400" b="1" dirty="0">
                <a:latin typeface="+mj-lt"/>
              </a:rPr>
              <a:t> </a:t>
            </a:r>
            <a:r>
              <a:rPr lang="en-US" sz="2400" b="1" dirty="0" err="1">
                <a:latin typeface="+mj-lt"/>
              </a:rPr>
              <a:t>mồi</a:t>
            </a:r>
            <a:r>
              <a:rPr lang="en-US" sz="2400" b="1" dirty="0">
                <a:latin typeface="+mj-lt"/>
              </a:rPr>
              <a:t> </a:t>
            </a:r>
            <a:r>
              <a:rPr lang="en-US" sz="2400" b="1" dirty="0" err="1">
                <a:latin typeface="+mj-lt"/>
              </a:rPr>
              <a:t>tốt</a:t>
            </a:r>
            <a:r>
              <a:rPr lang="en-US" sz="2400" b="1" dirty="0">
                <a:latin typeface="+mj-lt"/>
              </a:rPr>
              <a:t> </a:t>
            </a:r>
            <a:r>
              <a:rPr lang="en-US" sz="2400" b="1" dirty="0" err="1">
                <a:latin typeface="+mj-lt"/>
              </a:rPr>
              <a:t>nhờ</a:t>
            </a:r>
            <a:r>
              <a:rPr lang="en-US" sz="2400" b="1" dirty="0">
                <a:latin typeface="+mj-lt"/>
              </a:rPr>
              <a:t> </a:t>
            </a:r>
            <a:r>
              <a:rPr lang="en-US" sz="2400" b="1" dirty="0" err="1">
                <a:latin typeface="+mj-lt"/>
              </a:rPr>
              <a:t>có</a:t>
            </a:r>
            <a:r>
              <a:rPr lang="en-US" sz="2400" b="1" dirty="0">
                <a:latin typeface="+mj-lt"/>
              </a:rPr>
              <a:t> </a:t>
            </a:r>
            <a:r>
              <a:rPr lang="en-US" sz="2400" b="1" dirty="0" err="1">
                <a:latin typeface="+mj-lt"/>
              </a:rPr>
              <a:t>đôi</a:t>
            </a:r>
            <a:r>
              <a:rPr lang="en-US" sz="2400" b="1" dirty="0">
                <a:latin typeface="+mj-lt"/>
              </a:rPr>
              <a:t> </a:t>
            </a:r>
            <a:r>
              <a:rPr lang="en-US" sz="2400" b="1" dirty="0" err="1">
                <a:latin typeface="+mj-lt"/>
              </a:rPr>
              <a:t>mắt</a:t>
            </a:r>
            <a:r>
              <a:rPr lang="en-US" sz="2400" b="1" dirty="0">
                <a:latin typeface="+mj-lt"/>
              </a:rPr>
              <a:t> </a:t>
            </a:r>
            <a:r>
              <a:rPr lang="en-US" sz="2400" b="1" dirty="0" err="1">
                <a:latin typeface="+mj-lt"/>
              </a:rPr>
              <a:t>tinh</a:t>
            </a:r>
            <a:r>
              <a:rPr lang="en-US" sz="2400" b="1" dirty="0">
                <a:latin typeface="+mj-lt"/>
              </a:rPr>
              <a:t> </a:t>
            </a:r>
            <a:r>
              <a:rPr lang="en-US" sz="2400" b="1" dirty="0" err="1">
                <a:latin typeface="+mj-lt"/>
              </a:rPr>
              <a:t>tường</a:t>
            </a:r>
            <a:r>
              <a:rPr lang="en-US" sz="2400" b="1" dirty="0">
                <a:latin typeface="+mj-lt"/>
              </a:rPr>
              <a:t> </a:t>
            </a:r>
            <a:r>
              <a:rPr lang="en-US" sz="2400" b="1" dirty="0" err="1">
                <a:latin typeface="+mj-lt"/>
              </a:rPr>
              <a:t>cùng</a:t>
            </a:r>
            <a:r>
              <a:rPr lang="en-US" sz="2400" b="1" dirty="0">
                <a:latin typeface="+mj-lt"/>
              </a:rPr>
              <a:t> </a:t>
            </a:r>
            <a:r>
              <a:rPr lang="en-US" sz="2400" b="1" dirty="0" err="1">
                <a:latin typeface="+mj-lt"/>
              </a:rPr>
              <a:t>cái</a:t>
            </a:r>
            <a:r>
              <a:rPr lang="en-US" sz="2400" b="1" dirty="0">
                <a:latin typeface="+mj-lt"/>
              </a:rPr>
              <a:t> </a:t>
            </a:r>
            <a:r>
              <a:rPr lang="en-US" sz="2400" b="1" dirty="0" err="1">
                <a:latin typeface="+mj-lt"/>
              </a:rPr>
              <a:t>mũi</a:t>
            </a:r>
            <a:r>
              <a:rPr lang="en-US" sz="2400" b="1" dirty="0">
                <a:latin typeface="+mj-lt"/>
              </a:rPr>
              <a:t> </a:t>
            </a:r>
            <a:r>
              <a:rPr lang="en-US" sz="2400" b="1" dirty="0" err="1">
                <a:latin typeface="+mj-lt"/>
              </a:rPr>
              <a:t>và</a:t>
            </a:r>
            <a:r>
              <a:rPr lang="en-US" sz="2400" b="1" dirty="0">
                <a:latin typeface="+mj-lt"/>
              </a:rPr>
              <a:t> </a:t>
            </a:r>
            <a:r>
              <a:rPr lang="en-US" sz="2400" b="1" dirty="0" err="1">
                <a:latin typeface="+mj-lt"/>
              </a:rPr>
              <a:t>đôi</a:t>
            </a:r>
            <a:r>
              <a:rPr lang="en-US" sz="2400" b="1" dirty="0">
                <a:latin typeface="+mj-lt"/>
              </a:rPr>
              <a:t> tai </a:t>
            </a:r>
            <a:r>
              <a:rPr lang="en-US" sz="2400" b="1" dirty="0" err="1">
                <a:latin typeface="+mj-lt"/>
              </a:rPr>
              <a:t>thính</a:t>
            </a:r>
            <a:r>
              <a:rPr lang="vi-VN" sz="2400" b="1" dirty="0">
                <a:latin typeface="+mj-lt"/>
              </a:rPr>
              <a:t>.  Khủng long cũng có khả năng tự vệ tốt nhờ vào cái đầu </a:t>
            </a:r>
            <a:r>
              <a:rPr lang="en-US" sz="2400" b="1" dirty="0" err="1">
                <a:latin typeface="+mj-lt"/>
              </a:rPr>
              <a:t>cứng</a:t>
            </a:r>
            <a:r>
              <a:rPr lang="en-US" sz="2400" b="1" dirty="0">
                <a:latin typeface="+mj-lt"/>
              </a:rPr>
              <a:t> </a:t>
            </a:r>
            <a:r>
              <a:rPr lang="vi-VN" sz="2400" b="1" dirty="0">
                <a:latin typeface="+mj-lt"/>
              </a:rPr>
              <a:t>và cái </a:t>
            </a:r>
            <a:r>
              <a:rPr lang="en-US" sz="2400" b="1" dirty="0" err="1">
                <a:latin typeface="+mj-lt"/>
              </a:rPr>
              <a:t>quất</a:t>
            </a:r>
            <a:r>
              <a:rPr lang="en-US" sz="2400" b="1" dirty="0">
                <a:latin typeface="+mj-lt"/>
              </a:rPr>
              <a:t> </a:t>
            </a:r>
            <a:r>
              <a:rPr lang="en-US" sz="2400" b="1" dirty="0" err="1">
                <a:latin typeface="+mj-lt"/>
              </a:rPr>
              <a:t>đuôi</a:t>
            </a:r>
            <a:r>
              <a:rPr lang="en-US" sz="2400" b="1" dirty="0">
                <a:latin typeface="+mj-lt"/>
              </a:rPr>
              <a:t>  </a:t>
            </a:r>
            <a:r>
              <a:rPr lang="en-US" sz="2400" b="1" dirty="0" err="1">
                <a:latin typeface="+mj-lt"/>
              </a:rPr>
              <a:t>dũng</a:t>
            </a:r>
            <a:r>
              <a:rPr lang="en-US" sz="2400" b="1" dirty="0">
                <a:latin typeface="+mj-lt"/>
              </a:rPr>
              <a:t> </a:t>
            </a:r>
            <a:r>
              <a:rPr lang="en-US" sz="2400" b="1" dirty="0" err="1">
                <a:latin typeface="+mj-lt"/>
              </a:rPr>
              <a:t>mãnh</a:t>
            </a:r>
            <a:r>
              <a:rPr lang="vi-VN" sz="2400" b="1" dirty="0">
                <a:latin typeface="+mj-lt"/>
              </a:rPr>
              <a:t>.  </a:t>
            </a:r>
            <a:endParaRPr lang="en-US" sz="2400" b="1" dirty="0">
              <a:latin typeface="+mj-lt"/>
            </a:endParaRPr>
          </a:p>
          <a:p>
            <a:r>
              <a:rPr lang="vi-VN" sz="2400" b="1" dirty="0">
                <a:latin typeface="+mj-lt"/>
              </a:rPr>
              <a:t>Trước khi con người xuất hiện, khủng long đã </a:t>
            </a:r>
            <a:r>
              <a:rPr lang="en-US" sz="2400" b="1" dirty="0" err="1">
                <a:latin typeface="+mj-lt"/>
              </a:rPr>
              <a:t>tuyệt</a:t>
            </a:r>
            <a:r>
              <a:rPr lang="en-US" sz="2400" b="1" dirty="0">
                <a:latin typeface="+mj-lt"/>
              </a:rPr>
              <a:t> </a:t>
            </a:r>
            <a:r>
              <a:rPr lang="en-US" sz="2400" b="1" dirty="0" err="1">
                <a:latin typeface="+mj-lt"/>
              </a:rPr>
              <a:t>chủng</a:t>
            </a:r>
            <a:r>
              <a:rPr lang="vi-VN" sz="2400" b="1" dirty="0">
                <a:latin typeface="+mj-lt"/>
              </a:rPr>
              <a:t>.  Vì thế, chúng ta sẽ không bao giờ có thể nhìn thấy </a:t>
            </a:r>
            <a:r>
              <a:rPr lang="en-US" sz="2400" b="1" dirty="0" err="1">
                <a:latin typeface="+mj-lt"/>
              </a:rPr>
              <a:t>khủng</a:t>
            </a:r>
            <a:r>
              <a:rPr lang="en-US" sz="2400" b="1" dirty="0">
                <a:latin typeface="+mj-lt"/>
              </a:rPr>
              <a:t> long </a:t>
            </a:r>
            <a:r>
              <a:rPr lang="en-US" sz="2400" b="1" dirty="0" err="1">
                <a:latin typeface="+mj-lt"/>
              </a:rPr>
              <a:t>thật</a:t>
            </a:r>
            <a:r>
              <a:rPr lang="vi-VN" sz="2400" b="1" dirty="0">
                <a:latin typeface="+mj-lt"/>
              </a:rPr>
              <a:t>.  </a:t>
            </a:r>
            <a:endParaRPr lang="en-US" sz="2400" b="1" dirty="0">
              <a:latin typeface="+mj-lt"/>
            </a:endParaRPr>
          </a:p>
          <a:p>
            <a:r>
              <a:rPr lang="vi-VN" sz="2400" b="1" dirty="0">
                <a:latin typeface="+mj-lt"/>
              </a:rPr>
              <a:t>(Theo Bách khoa tri thức về khám phá giới trẻ - Khủng long)</a:t>
            </a:r>
            <a:endParaRPr lang="en-US" sz="2400" b="1" dirty="0">
              <a:latin typeface="+mj-lt"/>
            </a:endParaRPr>
          </a:p>
        </p:txBody>
      </p:sp>
    </p:spTree>
    <p:extLst>
      <p:ext uri="{BB962C8B-B14F-4D97-AF65-F5344CB8AC3E}">
        <p14:creationId xmlns="" xmlns:p14="http://schemas.microsoft.com/office/powerpoint/2010/main" val="286764063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750" advTm="3000">
        <p15:prstTrans prst="pageCurlDouble"/>
      </p:transition>
    </mc:Choice>
    <mc:Fallback>
      <p:transition spd="slow"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13700" y="1219376"/>
            <a:ext cx="10744200" cy="11430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7" tIns="41330" rIns="82657" bIns="41330" rtlCol="0" anchor="ctr"/>
          <a:lstStyle/>
          <a:p>
            <a:r>
              <a:rPr lang="en-US" sz="3600" dirty="0">
                <a:latin typeface="Arial" pitchFamily="34" charset="0"/>
                <a:ea typeface="Arial-Rounded" pitchFamily="34" charset="0"/>
                <a:cs typeface="Arial" pitchFamily="34" charset="0"/>
              </a:rPr>
              <a:t>1. </a:t>
            </a:r>
            <a:r>
              <a:rPr lang="en-US" sz="3600" dirty="0" err="1">
                <a:latin typeface="Arial" pitchFamily="34" charset="0"/>
                <a:ea typeface="Arial-Rounded" pitchFamily="34" charset="0"/>
                <a:cs typeface="Arial" pitchFamily="34" charset="0"/>
              </a:rPr>
              <a:t>Bài</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đọc</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cho</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biết</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những</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thông</a:t>
            </a:r>
            <a:r>
              <a:rPr lang="en-US" sz="3600" dirty="0">
                <a:latin typeface="Arial" pitchFamily="34" charset="0"/>
                <a:ea typeface="Arial-Rounded" pitchFamily="34" charset="0"/>
                <a:cs typeface="Arial" pitchFamily="34" charset="0"/>
              </a:rPr>
              <a:t> tin </a:t>
            </a:r>
            <a:r>
              <a:rPr lang="en-US" sz="3600" dirty="0" err="1">
                <a:latin typeface="Arial" pitchFamily="34" charset="0"/>
                <a:ea typeface="Arial-Rounded" pitchFamily="34" charset="0"/>
                <a:cs typeface="Arial" pitchFamily="34" charset="0"/>
              </a:rPr>
              <a:t>nào</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về</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khủng</a:t>
            </a:r>
            <a:r>
              <a:rPr lang="en-US" sz="3600" dirty="0">
                <a:latin typeface="Arial" pitchFamily="34" charset="0"/>
                <a:ea typeface="Arial-Rounded" pitchFamily="34" charset="0"/>
                <a:cs typeface="Arial" pitchFamily="34" charset="0"/>
              </a:rPr>
              <a:t> long</a:t>
            </a:r>
            <a:endParaRPr lang="en-US" sz="3600" dirty="0"/>
          </a:p>
        </p:txBody>
      </p:sp>
      <p:sp>
        <p:nvSpPr>
          <p:cNvPr id="13" name="Down Arrow 12"/>
          <p:cNvSpPr/>
          <p:nvPr/>
        </p:nvSpPr>
        <p:spPr>
          <a:xfrm>
            <a:off x="5793738" y="2373262"/>
            <a:ext cx="384127" cy="544543"/>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7" tIns="41330" rIns="82657" bIns="41330" rtlCol="0" anchor="ctr"/>
          <a:lstStyle/>
          <a:p>
            <a:pPr algn="ctr"/>
            <a:endParaRPr lang="en-US" sz="1400" dirty="0">
              <a:solidFill>
                <a:srgbClr val="865B3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7823B8F1-FE75-4C6E-BF28-C0252EC059E2}"/>
              </a:ext>
            </a:extLst>
          </p:cNvPr>
          <p:cNvPicPr>
            <a:picLocks noChangeAspect="1"/>
          </p:cNvPicPr>
          <p:nvPr/>
        </p:nvPicPr>
        <p:blipFill>
          <a:blip r:embed="rId2"/>
          <a:stretch>
            <a:fillRect/>
          </a:stretch>
        </p:blipFill>
        <p:spPr>
          <a:xfrm>
            <a:off x="1002674" y="3114582"/>
            <a:ext cx="8967452" cy="1651231"/>
          </a:xfrm>
          <a:prstGeom prst="rect">
            <a:avLst/>
          </a:prstGeom>
        </p:spPr>
      </p:pic>
    </p:spTree>
    <p:extLst>
      <p:ext uri="{BB962C8B-B14F-4D97-AF65-F5344CB8AC3E}">
        <p14:creationId xmlns="" xmlns:p14="http://schemas.microsoft.com/office/powerpoint/2010/main" val="102536337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13700" y="1219376"/>
            <a:ext cx="10744200" cy="1143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2657" tIns="41330" rIns="82657" bIns="41330" rtlCol="0" anchor="ctr"/>
          <a:lstStyle/>
          <a:p>
            <a:r>
              <a:rPr lang="en-US" sz="3600" dirty="0">
                <a:latin typeface="Arial" pitchFamily="34" charset="0"/>
                <a:ea typeface="Arial-Rounded" pitchFamily="34" charset="0"/>
                <a:cs typeface="Arial" pitchFamily="34" charset="0"/>
              </a:rPr>
              <a:t> 2. </a:t>
            </a:r>
            <a:r>
              <a:rPr lang="en-US" sz="3600" dirty="0" err="1">
                <a:latin typeface="Arial" pitchFamily="34" charset="0"/>
                <a:ea typeface="Arial-Rounded" pitchFamily="34" charset="0"/>
                <a:cs typeface="Arial" pitchFamily="34" charset="0"/>
              </a:rPr>
              <a:t>Những</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bộ</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phận</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nào</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giúp</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khủng</a:t>
            </a:r>
            <a:r>
              <a:rPr lang="en-US" sz="3600" dirty="0">
                <a:latin typeface="Arial" pitchFamily="34" charset="0"/>
                <a:ea typeface="Arial-Rounded" pitchFamily="34" charset="0"/>
                <a:cs typeface="Arial" pitchFamily="34" charset="0"/>
              </a:rPr>
              <a:t> long </a:t>
            </a:r>
            <a:r>
              <a:rPr lang="en-US" sz="3600" dirty="0" err="1">
                <a:latin typeface="Arial" pitchFamily="34" charset="0"/>
                <a:ea typeface="Arial-Rounded" pitchFamily="34" charset="0"/>
                <a:cs typeface="Arial" pitchFamily="34" charset="0"/>
              </a:rPr>
              <a:t>săn</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mồi</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tốt</a:t>
            </a:r>
            <a:r>
              <a:rPr lang="en-US" sz="3600" dirty="0">
                <a:latin typeface="Arial" pitchFamily="34" charset="0"/>
                <a:ea typeface="Arial-Rounded" pitchFamily="34" charset="0"/>
                <a:cs typeface="Arial" pitchFamily="34" charset="0"/>
              </a:rPr>
              <a:t>?</a:t>
            </a:r>
            <a:endParaRPr lang="en-US" sz="3600" dirty="0"/>
          </a:p>
        </p:txBody>
      </p:sp>
      <p:sp>
        <p:nvSpPr>
          <p:cNvPr id="13" name="Down Arrow 12"/>
          <p:cNvSpPr/>
          <p:nvPr/>
        </p:nvSpPr>
        <p:spPr>
          <a:xfrm>
            <a:off x="5793738" y="2373262"/>
            <a:ext cx="384127" cy="544543"/>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7" tIns="41330" rIns="82657" bIns="41330" rtlCol="0" anchor="ctr"/>
          <a:lstStyle/>
          <a:p>
            <a:pPr algn="ctr"/>
            <a:endParaRPr lang="en-US" sz="1400" dirty="0">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42DCF74A-5C21-4D9E-A515-EF3CCF8DA502}"/>
              </a:ext>
            </a:extLst>
          </p:cNvPr>
          <p:cNvSpPr txBox="1"/>
          <p:nvPr/>
        </p:nvSpPr>
        <p:spPr>
          <a:xfrm>
            <a:off x="1221737" y="3273327"/>
            <a:ext cx="9144000" cy="1107996"/>
          </a:xfrm>
          <a:prstGeom prst="rect">
            <a:avLst/>
          </a:prstGeom>
          <a:noFill/>
        </p:spPr>
        <p:txBody>
          <a:bodyPr wrap="square" lIns="121917" tIns="60958" rIns="121917" bIns="60958">
            <a:spAutoFit/>
          </a:bodyPr>
          <a:lstStyle/>
          <a:p>
            <a:r>
              <a:rPr lang="vi-VN" sz="3200" dirty="0">
                <a:highlight>
                  <a:srgbClr val="FFFF00"/>
                </a:highlight>
              </a:rPr>
              <a:t>Khủng long có khả năng săn mồi tốt nhờ đôi mắt tinh tường cùng cái mũi và đôi tai thính.</a:t>
            </a:r>
            <a:endParaRPr lang="en-US" sz="3200" dirty="0">
              <a:highlight>
                <a:srgbClr val="FFFF00"/>
              </a:highlight>
            </a:endParaRPr>
          </a:p>
        </p:txBody>
      </p:sp>
    </p:spTree>
    <p:extLst>
      <p:ext uri="{BB962C8B-B14F-4D97-AF65-F5344CB8AC3E}">
        <p14:creationId xmlns="" xmlns:p14="http://schemas.microsoft.com/office/powerpoint/2010/main" val="315519432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44180" y="1230261"/>
            <a:ext cx="10744200" cy="11430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657" tIns="41330" rIns="82657" bIns="41330" rtlCol="0" anchor="ctr"/>
          <a:lstStyle/>
          <a:p>
            <a:r>
              <a:rPr lang="en-US" sz="3600" dirty="0">
                <a:latin typeface="Arial" pitchFamily="34" charset="0"/>
                <a:ea typeface="Arial-Rounded" pitchFamily="34" charset="0"/>
                <a:cs typeface="Arial" pitchFamily="34" charset="0"/>
              </a:rPr>
              <a:t> 3. </a:t>
            </a:r>
            <a:r>
              <a:rPr lang="en-US" sz="3600" dirty="0" err="1">
                <a:latin typeface="Arial" pitchFamily="34" charset="0"/>
                <a:ea typeface="Arial-Rounded" pitchFamily="34" charset="0"/>
                <a:cs typeface="Arial" pitchFamily="34" charset="0"/>
              </a:rPr>
              <a:t>Nhờ</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đâu</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khủng</a:t>
            </a:r>
            <a:r>
              <a:rPr lang="en-US" sz="3600" dirty="0">
                <a:latin typeface="Arial" pitchFamily="34" charset="0"/>
                <a:ea typeface="Arial-Rounded" pitchFamily="34" charset="0"/>
                <a:cs typeface="Arial" pitchFamily="34" charset="0"/>
              </a:rPr>
              <a:t> long </a:t>
            </a:r>
            <a:r>
              <a:rPr lang="en-US" sz="3600" dirty="0" err="1">
                <a:latin typeface="Arial" pitchFamily="34" charset="0"/>
                <a:ea typeface="Arial-Rounded" pitchFamily="34" charset="0"/>
                <a:cs typeface="Arial" pitchFamily="34" charset="0"/>
              </a:rPr>
              <a:t>có</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khả</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năng</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tự</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vệ</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tốt</a:t>
            </a:r>
            <a:r>
              <a:rPr lang="en-US" sz="3600" dirty="0">
                <a:latin typeface="Arial" pitchFamily="34" charset="0"/>
                <a:ea typeface="Arial-Rounded" pitchFamily="34" charset="0"/>
                <a:cs typeface="Arial" pitchFamily="34" charset="0"/>
              </a:rPr>
              <a:t>?</a:t>
            </a:r>
            <a:endParaRPr lang="en-US" sz="3600" dirty="0"/>
          </a:p>
        </p:txBody>
      </p:sp>
      <p:sp>
        <p:nvSpPr>
          <p:cNvPr id="13" name="Down Arrow 12"/>
          <p:cNvSpPr/>
          <p:nvPr/>
        </p:nvSpPr>
        <p:spPr>
          <a:xfrm>
            <a:off x="5793738" y="2373262"/>
            <a:ext cx="384127" cy="544543"/>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7" tIns="41330" rIns="82657" bIns="41330" rtlCol="0" anchor="ctr"/>
          <a:lstStyle/>
          <a:p>
            <a:pPr algn="ctr"/>
            <a:endParaRPr lang="en-US" sz="1400" dirty="0">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42DCF74A-5C21-4D9E-A515-EF3CCF8DA502}"/>
              </a:ext>
            </a:extLst>
          </p:cNvPr>
          <p:cNvSpPr txBox="1"/>
          <p:nvPr/>
        </p:nvSpPr>
        <p:spPr>
          <a:xfrm>
            <a:off x="1221737" y="3273327"/>
            <a:ext cx="9144000" cy="1107996"/>
          </a:xfrm>
          <a:prstGeom prst="rect">
            <a:avLst/>
          </a:prstGeom>
          <a:noFill/>
        </p:spPr>
        <p:txBody>
          <a:bodyPr wrap="square" lIns="121917" tIns="60958" rIns="121917" bIns="60958">
            <a:spAutoFit/>
          </a:bodyPr>
          <a:lstStyle/>
          <a:p>
            <a:r>
              <a:rPr lang="vi-VN" sz="3200" dirty="0">
                <a:solidFill>
                  <a:srgbClr val="0070C0"/>
                </a:solidFill>
              </a:rPr>
              <a:t>Khủng Long có khả năng tự vệ tốt nhờ cái đầu cứng và cái đuôi dũng mãnh.</a:t>
            </a:r>
            <a:endParaRPr lang="en-US" sz="3200" dirty="0">
              <a:solidFill>
                <a:srgbClr val="0070C0"/>
              </a:solidFill>
              <a:highlight>
                <a:srgbClr val="FFFF00"/>
              </a:highlight>
            </a:endParaRPr>
          </a:p>
        </p:txBody>
      </p:sp>
    </p:spTree>
    <p:extLst>
      <p:ext uri="{BB962C8B-B14F-4D97-AF65-F5344CB8AC3E}">
        <p14:creationId xmlns="" xmlns:p14="http://schemas.microsoft.com/office/powerpoint/2010/main" val="135226244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13700" y="1230261"/>
            <a:ext cx="10744200" cy="11430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657" tIns="41330" rIns="82657" bIns="41330" rtlCol="0" anchor="ctr"/>
          <a:lstStyle/>
          <a:p>
            <a:r>
              <a:rPr lang="en-US" sz="3600" dirty="0">
                <a:latin typeface="Arial" pitchFamily="34" charset="0"/>
                <a:ea typeface="Arial-Rounded" pitchFamily="34" charset="0"/>
                <a:cs typeface="Arial" pitchFamily="34" charset="0"/>
              </a:rPr>
              <a:t> 4.  </a:t>
            </a:r>
            <a:r>
              <a:rPr lang="en-US" sz="3600" dirty="0" err="1">
                <a:latin typeface="Arial" pitchFamily="34" charset="0"/>
                <a:ea typeface="Arial-Rounded" pitchFamily="34" charset="0"/>
                <a:cs typeface="Arial" pitchFamily="34" charset="0"/>
              </a:rPr>
              <a:t>Vì</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sao</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chúng</a:t>
            </a:r>
            <a:r>
              <a:rPr lang="en-US" sz="3600" dirty="0">
                <a:latin typeface="Arial" pitchFamily="34" charset="0"/>
                <a:ea typeface="Arial-Rounded" pitchFamily="34" charset="0"/>
                <a:cs typeface="Arial" pitchFamily="34" charset="0"/>
              </a:rPr>
              <a:t> ta </a:t>
            </a:r>
            <a:r>
              <a:rPr lang="en-US" sz="3600" dirty="0" err="1">
                <a:latin typeface="Arial" pitchFamily="34" charset="0"/>
                <a:ea typeface="Arial-Rounded" pitchFamily="34" charset="0"/>
                <a:cs typeface="Arial" pitchFamily="34" charset="0"/>
              </a:rPr>
              <a:t>không</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thể</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gặp</a:t>
            </a:r>
            <a:r>
              <a:rPr lang="en-US" sz="3600" dirty="0">
                <a:latin typeface="Arial" pitchFamily="34" charset="0"/>
                <a:ea typeface="Arial-Rounded" pitchFamily="34" charset="0"/>
                <a:cs typeface="Arial" pitchFamily="34" charset="0"/>
              </a:rPr>
              <a:t> </a:t>
            </a:r>
            <a:r>
              <a:rPr lang="en-US" sz="3600" dirty="0" err="1">
                <a:latin typeface="Arial" pitchFamily="34" charset="0"/>
                <a:ea typeface="Arial-Rounded" pitchFamily="34" charset="0"/>
                <a:cs typeface="Arial" pitchFamily="34" charset="0"/>
              </a:rPr>
              <a:t>khủng</a:t>
            </a:r>
            <a:r>
              <a:rPr lang="en-US" sz="3600" dirty="0">
                <a:latin typeface="Arial" pitchFamily="34" charset="0"/>
                <a:ea typeface="Arial-Rounded" pitchFamily="34" charset="0"/>
                <a:cs typeface="Arial" pitchFamily="34" charset="0"/>
              </a:rPr>
              <a:t> long </a:t>
            </a:r>
            <a:r>
              <a:rPr lang="en-US" sz="3600" dirty="0" err="1">
                <a:latin typeface="Arial" pitchFamily="34" charset="0"/>
                <a:ea typeface="Arial-Rounded" pitchFamily="34" charset="0"/>
                <a:cs typeface="Arial" pitchFamily="34" charset="0"/>
              </a:rPr>
              <a:t>thật</a:t>
            </a:r>
            <a:r>
              <a:rPr lang="en-US" sz="3600" dirty="0">
                <a:latin typeface="Arial" pitchFamily="34" charset="0"/>
                <a:ea typeface="Arial-Rounded" pitchFamily="34" charset="0"/>
                <a:cs typeface="Arial" pitchFamily="34" charset="0"/>
              </a:rPr>
              <a:t>?</a:t>
            </a:r>
            <a:endParaRPr lang="en-US" sz="3600" dirty="0"/>
          </a:p>
        </p:txBody>
      </p:sp>
      <p:sp>
        <p:nvSpPr>
          <p:cNvPr id="13" name="Down Arrow 12"/>
          <p:cNvSpPr/>
          <p:nvPr/>
        </p:nvSpPr>
        <p:spPr>
          <a:xfrm>
            <a:off x="5793738" y="2373262"/>
            <a:ext cx="384127" cy="544543"/>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7" tIns="41330" rIns="82657" bIns="41330" rtlCol="0" anchor="ctr"/>
          <a:lstStyle/>
          <a:p>
            <a:pPr algn="ctr"/>
            <a:endParaRPr lang="en-US" sz="1400" dirty="0">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42DCF74A-5C21-4D9E-A515-EF3CCF8DA502}"/>
              </a:ext>
            </a:extLst>
          </p:cNvPr>
          <p:cNvSpPr txBox="1"/>
          <p:nvPr/>
        </p:nvSpPr>
        <p:spPr>
          <a:xfrm>
            <a:off x="1221737" y="3273327"/>
            <a:ext cx="9144000" cy="1600434"/>
          </a:xfrm>
          <a:prstGeom prst="rect">
            <a:avLst/>
          </a:prstGeom>
          <a:solidFill>
            <a:schemeClr val="accent1">
              <a:lumMod val="60000"/>
              <a:lumOff val="40000"/>
            </a:schemeClr>
          </a:solidFill>
        </p:spPr>
        <p:txBody>
          <a:bodyPr wrap="square" lIns="121917" tIns="60958" rIns="121917" bIns="60958">
            <a:spAutoFit/>
          </a:bodyPr>
          <a:lstStyle/>
          <a:p>
            <a:r>
              <a:rPr lang="en-US" sz="3200" dirty="0">
                <a:solidFill>
                  <a:schemeClr val="accent2"/>
                </a:solidFill>
              </a:rPr>
              <a:t>C</a:t>
            </a:r>
            <a:r>
              <a:rPr lang="vi-VN" sz="3200" dirty="0">
                <a:solidFill>
                  <a:schemeClr val="accent2"/>
                </a:solidFill>
              </a:rPr>
              <a:t>húng ta không thể gặp khủng long thật vì khủng long đã tuyệt chủng trước khi con người xuất hiện</a:t>
            </a:r>
            <a:r>
              <a:rPr lang="en-US" sz="3200" dirty="0">
                <a:solidFill>
                  <a:srgbClr val="0070C0"/>
                </a:solidFill>
              </a:rPr>
              <a:t>.</a:t>
            </a:r>
            <a:endParaRPr lang="en-US" sz="3200" dirty="0">
              <a:solidFill>
                <a:srgbClr val="0070C0"/>
              </a:solidFill>
              <a:highlight>
                <a:srgbClr val="FFFF00"/>
              </a:highlight>
            </a:endParaRPr>
          </a:p>
        </p:txBody>
      </p:sp>
    </p:spTree>
    <p:extLst>
      <p:ext uri="{BB962C8B-B14F-4D97-AF65-F5344CB8AC3E}">
        <p14:creationId xmlns="" xmlns:p14="http://schemas.microsoft.com/office/powerpoint/2010/main" val="126065971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05" y="1240"/>
            <a:ext cx="12187592" cy="685552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3396" y="4216123"/>
            <a:ext cx="3188719" cy="2671179"/>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04" y="1240"/>
            <a:ext cx="2100923" cy="2268995"/>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495101" y="1496717"/>
            <a:ext cx="1694696" cy="2161907"/>
          </a:xfrm>
          <a:prstGeom prst="rect">
            <a:avLst/>
          </a:prstGeom>
        </p:spPr>
      </p:pic>
      <p:sp>
        <p:nvSpPr>
          <p:cNvPr id="8" name="TextBox 7"/>
          <p:cNvSpPr txBox="1"/>
          <p:nvPr/>
        </p:nvSpPr>
        <p:spPr>
          <a:xfrm>
            <a:off x="1645921" y="1997218"/>
            <a:ext cx="9222377" cy="2123656"/>
          </a:xfrm>
          <a:prstGeom prst="rect">
            <a:avLst/>
          </a:prstGeom>
          <a:noFill/>
        </p:spPr>
        <p:txBody>
          <a:bodyPr wrap="square" lIns="91438" tIns="45719" rIns="91438" bIns="45719" rtlCol="0">
            <a:spAutoFit/>
          </a:bodyPr>
          <a:lstStyle/>
          <a:p>
            <a:pPr algn="ctr" defTabSz="457189">
              <a:defRPr/>
            </a:pPr>
            <a:r>
              <a:rPr lang="en-US" altLang="zh-CN" sz="4400" b="1" i="1" dirty="0" err="1"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Thứ</a:t>
            </a:r>
            <a:r>
              <a:rPr lang="en-US" altLang="zh-CN" sz="4400" b="1" i="1" dirty="0"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 </a:t>
            </a:r>
            <a:r>
              <a:rPr lang="en-US" altLang="zh-CN" sz="4400" b="1" i="1" dirty="0" err="1"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Ba</a:t>
            </a:r>
            <a:r>
              <a:rPr lang="en-US" altLang="zh-CN" sz="4400" b="1" i="1" dirty="0"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 </a:t>
            </a:r>
            <a:r>
              <a:rPr lang="en-US" altLang="zh-CN" sz="4400" b="1" i="1" dirty="0" err="1"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ngày</a:t>
            </a:r>
            <a:r>
              <a:rPr lang="en-US" altLang="zh-CN" sz="4400" b="1" i="1" dirty="0"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 26 </a:t>
            </a:r>
            <a:r>
              <a:rPr lang="en-US" altLang="zh-CN" sz="4400" b="1" i="1" dirty="0" err="1"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tháng</a:t>
            </a:r>
            <a:r>
              <a:rPr lang="en-US" altLang="zh-CN" sz="4400" b="1" i="1" dirty="0"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 2 </a:t>
            </a:r>
            <a:r>
              <a:rPr lang="en-US" altLang="zh-CN" sz="4400" b="1" i="1" dirty="0" err="1"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năm</a:t>
            </a:r>
            <a:r>
              <a:rPr lang="en-US" altLang="zh-CN" sz="4400" b="1" i="1" dirty="0"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 2025</a:t>
            </a:r>
          </a:p>
          <a:p>
            <a:pPr algn="ctr" defTabSz="457189">
              <a:defRPr/>
            </a:pPr>
            <a:r>
              <a:rPr lang="en-US" sz="4400" b="1" i="1" dirty="0" err="1"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Tiếng</a:t>
            </a:r>
            <a:r>
              <a:rPr lang="en-US" sz="4400" b="1" i="1" dirty="0"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 </a:t>
            </a:r>
            <a:r>
              <a:rPr lang="en-US" sz="4400" b="1" i="1" dirty="0" err="1"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Việt</a:t>
            </a:r>
            <a:endParaRPr lang="en-US" sz="4400" b="1" i="1" dirty="0"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endParaRPr>
          </a:p>
          <a:p>
            <a:pPr algn="ctr" defTabSz="457189">
              <a:defRPr/>
            </a:pPr>
            <a:r>
              <a:rPr lang="en-US" sz="4400" b="1" i="1" dirty="0" err="1"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Bài</a:t>
            </a:r>
            <a:r>
              <a:rPr lang="en-US" sz="4400" b="1" i="1" dirty="0"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 10: </a:t>
            </a:r>
            <a:r>
              <a:rPr lang="en-US" sz="4400" b="1" i="1" dirty="0" err="1"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Khủng</a:t>
            </a:r>
            <a:r>
              <a:rPr lang="en-US" sz="4400" b="1" i="1" dirty="0" smtClean="0">
                <a:ln w="0"/>
                <a:solidFill>
                  <a:srgbClr val="4472C4"/>
                </a:solidFill>
                <a:effectLst>
                  <a:outerShdw blurRad="38100" dist="25400" dir="5400000" algn="ctr" rotWithShape="0">
                    <a:srgbClr val="6E747A">
                      <a:alpha val="43000"/>
                    </a:srgbClr>
                  </a:outerShdw>
                </a:effectLst>
                <a:latin typeface="Times New Roman" pitchFamily="18" charset="0"/>
                <a:ea typeface="Microsoft YaHei" panose="020B0503020204020204" charset="-122"/>
                <a:cs typeface="Times New Roman" pitchFamily="18" charset="0"/>
                <a:sym typeface="+mn-ea"/>
              </a:rPr>
              <a:t> long</a:t>
            </a:r>
          </a:p>
        </p:txBody>
      </p:sp>
    </p:spTree>
  </p:cSld>
  <p:clrMapOvr>
    <a:masterClrMapping/>
  </p:clrMapOvr>
  <mc:AlternateContent xmlns:mc="http://schemas.openxmlformats.org/markup-compatibility/2006">
    <mc:Choice xmlns:p14="http://schemas.microsoft.com/office/powerpoint/2010/main" xmlns="" Requires="p14">
      <p:transition spd="slow" p14:dur="900" advClick="0" advTm="1000">
        <p14:warp dir="in"/>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435">
                                          <p:stCondLst>
                                            <p:cond delay="0"/>
                                          </p:stCondLst>
                                        </p:cTn>
                                        <p:tgtEl>
                                          <p:spTgt spid="10"/>
                                        </p:tgtEl>
                                      </p:cBhvr>
                                    </p:animEffect>
                                    <p:anim calcmode="lin" valueType="num">
                                      <p:cBhvr>
                                        <p:cTn id="16" dur="1367"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10"/>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10"/>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10"/>
                                        </p:tgtEl>
                                        <p:attrNameLst>
                                          <p:attrName>ppt_y</p:attrName>
                                        </p:attrNameLst>
                                      </p:cBhvr>
                                      <p:tavLst>
                                        <p:tav tm="0" fmla="#ppt_y-sin(pi*$)/81">
                                          <p:val>
                                            <p:fltVal val="0"/>
                                          </p:val>
                                        </p:tav>
                                        <p:tav tm="100000">
                                          <p:val>
                                            <p:fltVal val="1"/>
                                          </p:val>
                                        </p:tav>
                                      </p:tavLst>
                                    </p:anim>
                                    <p:animScale>
                                      <p:cBhvr>
                                        <p:cTn id="21" dur="20">
                                          <p:stCondLst>
                                            <p:cond delay="487"/>
                                          </p:stCondLst>
                                        </p:cTn>
                                        <p:tgtEl>
                                          <p:spTgt spid="10"/>
                                        </p:tgtEl>
                                      </p:cBhvr>
                                      <p:to x="100000" y="60000"/>
                                    </p:animScale>
                                    <p:animScale>
                                      <p:cBhvr>
                                        <p:cTn id="22" dur="124" decel="50000">
                                          <p:stCondLst>
                                            <p:cond delay="507"/>
                                          </p:stCondLst>
                                        </p:cTn>
                                        <p:tgtEl>
                                          <p:spTgt spid="10"/>
                                        </p:tgtEl>
                                      </p:cBhvr>
                                      <p:to x="100000" y="100000"/>
                                    </p:animScale>
                                    <p:animScale>
                                      <p:cBhvr>
                                        <p:cTn id="23" dur="20">
                                          <p:stCondLst>
                                            <p:cond delay="984"/>
                                          </p:stCondLst>
                                        </p:cTn>
                                        <p:tgtEl>
                                          <p:spTgt spid="10"/>
                                        </p:tgtEl>
                                      </p:cBhvr>
                                      <p:to x="100000" y="80000"/>
                                    </p:animScale>
                                    <p:animScale>
                                      <p:cBhvr>
                                        <p:cTn id="24" dur="124" decel="50000">
                                          <p:stCondLst>
                                            <p:cond delay="1004"/>
                                          </p:stCondLst>
                                        </p:cTn>
                                        <p:tgtEl>
                                          <p:spTgt spid="10"/>
                                        </p:tgtEl>
                                      </p:cBhvr>
                                      <p:to x="100000" y="100000"/>
                                    </p:animScale>
                                    <p:animScale>
                                      <p:cBhvr>
                                        <p:cTn id="25" dur="20">
                                          <p:stCondLst>
                                            <p:cond delay="1231"/>
                                          </p:stCondLst>
                                        </p:cTn>
                                        <p:tgtEl>
                                          <p:spTgt spid="10"/>
                                        </p:tgtEl>
                                      </p:cBhvr>
                                      <p:to x="100000" y="90000"/>
                                    </p:animScale>
                                    <p:animScale>
                                      <p:cBhvr>
                                        <p:cTn id="26" dur="124" decel="50000">
                                          <p:stCondLst>
                                            <p:cond delay="1251"/>
                                          </p:stCondLst>
                                        </p:cTn>
                                        <p:tgtEl>
                                          <p:spTgt spid="10"/>
                                        </p:tgtEl>
                                      </p:cBhvr>
                                      <p:to x="100000" y="100000"/>
                                    </p:animScale>
                                    <p:animScale>
                                      <p:cBhvr>
                                        <p:cTn id="27" dur="20">
                                          <p:stCondLst>
                                            <p:cond delay="1356"/>
                                          </p:stCondLst>
                                        </p:cTn>
                                        <p:tgtEl>
                                          <p:spTgt spid="10"/>
                                        </p:tgtEl>
                                      </p:cBhvr>
                                      <p:to x="100000" y="95000"/>
                                    </p:animScale>
                                    <p:animScale>
                                      <p:cBhvr>
                                        <p:cTn id="28" dur="124" decel="50000">
                                          <p:stCondLst>
                                            <p:cond delay="1376"/>
                                          </p:stCondLst>
                                        </p:cTn>
                                        <p:tgtEl>
                                          <p:spTgt spid="10"/>
                                        </p:tgtEl>
                                      </p:cBhvr>
                                      <p:to x="100000" y="100000"/>
                                    </p:animScale>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AAAD103-20E3-4DEC-929C-B0CA6D52B6D6}"/>
              </a:ext>
            </a:extLst>
          </p:cNvPr>
          <p:cNvSpPr txBox="1"/>
          <p:nvPr/>
        </p:nvSpPr>
        <p:spPr>
          <a:xfrm>
            <a:off x="1493520" y="170786"/>
            <a:ext cx="7122160" cy="861770"/>
          </a:xfrm>
          <a:prstGeom prst="rect">
            <a:avLst/>
          </a:prstGeom>
          <a:noFill/>
        </p:spPr>
        <p:txBody>
          <a:bodyPr wrap="square" lIns="121917" tIns="60958" rIns="121917" bIns="60958">
            <a:spAutoFit/>
          </a:bodyPr>
          <a:lstStyle/>
          <a:p>
            <a:r>
              <a:rPr lang="en-US" sz="2400" dirty="0">
                <a:solidFill>
                  <a:schemeClr val="accent2"/>
                </a:solidFill>
              </a:rPr>
              <a:t>1. </a:t>
            </a:r>
            <a:r>
              <a:rPr lang="en-US" sz="2400" dirty="0" err="1">
                <a:solidFill>
                  <a:schemeClr val="accent2"/>
                </a:solidFill>
              </a:rPr>
              <a:t>Tìm</a:t>
            </a:r>
            <a:r>
              <a:rPr lang="en-US" sz="2400" dirty="0">
                <a:solidFill>
                  <a:schemeClr val="accent2"/>
                </a:solidFill>
              </a:rPr>
              <a:t> </a:t>
            </a:r>
            <a:r>
              <a:rPr lang="en-US" sz="2400" dirty="0" err="1">
                <a:solidFill>
                  <a:schemeClr val="accent2"/>
                </a:solidFill>
              </a:rPr>
              <a:t>trong</a:t>
            </a:r>
            <a:r>
              <a:rPr lang="en-US" sz="2400" dirty="0">
                <a:solidFill>
                  <a:schemeClr val="accent2"/>
                </a:solidFill>
              </a:rPr>
              <a:t> </a:t>
            </a:r>
            <a:r>
              <a:rPr lang="en-US" sz="2400" dirty="0" err="1">
                <a:solidFill>
                  <a:schemeClr val="accent2"/>
                </a:solidFill>
              </a:rPr>
              <a:t>bài</a:t>
            </a:r>
            <a:r>
              <a:rPr lang="en-US" sz="2400" dirty="0">
                <a:solidFill>
                  <a:schemeClr val="accent2"/>
                </a:solidFill>
              </a:rPr>
              <a:t> </a:t>
            </a:r>
            <a:r>
              <a:rPr lang="en-US" sz="2400" dirty="0" err="1">
                <a:solidFill>
                  <a:schemeClr val="accent2"/>
                </a:solidFill>
              </a:rPr>
              <a:t>từ</a:t>
            </a:r>
            <a:r>
              <a:rPr lang="en-US" sz="2400" dirty="0">
                <a:solidFill>
                  <a:schemeClr val="accent2"/>
                </a:solidFill>
              </a:rPr>
              <a:t> </a:t>
            </a:r>
            <a:r>
              <a:rPr lang="en-US" sz="2400" dirty="0" err="1">
                <a:solidFill>
                  <a:schemeClr val="accent2"/>
                </a:solidFill>
              </a:rPr>
              <a:t>ngữ</a:t>
            </a:r>
            <a:r>
              <a:rPr lang="en-US" sz="2400" dirty="0">
                <a:solidFill>
                  <a:schemeClr val="accent2"/>
                </a:solidFill>
              </a:rPr>
              <a:t> </a:t>
            </a:r>
            <a:r>
              <a:rPr lang="en-US" sz="2400" dirty="0" err="1">
                <a:solidFill>
                  <a:schemeClr val="accent2"/>
                </a:solidFill>
              </a:rPr>
              <a:t>dùng</a:t>
            </a:r>
            <a:r>
              <a:rPr lang="en-US" sz="2400" dirty="0">
                <a:solidFill>
                  <a:schemeClr val="accent2"/>
                </a:solidFill>
              </a:rPr>
              <a:t> </a:t>
            </a:r>
            <a:r>
              <a:rPr lang="en-US" sz="2400" dirty="0" err="1">
                <a:solidFill>
                  <a:schemeClr val="accent2"/>
                </a:solidFill>
              </a:rPr>
              <a:t>để</a:t>
            </a:r>
            <a:r>
              <a:rPr lang="en-US" sz="2400" dirty="0">
                <a:solidFill>
                  <a:schemeClr val="accent2"/>
                </a:solidFill>
              </a:rPr>
              <a:t> </a:t>
            </a:r>
            <a:r>
              <a:rPr lang="en-US" sz="2400" dirty="0" err="1">
                <a:solidFill>
                  <a:schemeClr val="accent2"/>
                </a:solidFill>
              </a:rPr>
              <a:t>tả</a:t>
            </a:r>
            <a:r>
              <a:rPr lang="en-US" sz="2400" dirty="0">
                <a:solidFill>
                  <a:schemeClr val="accent2"/>
                </a:solidFill>
              </a:rPr>
              <a:t> </a:t>
            </a:r>
            <a:r>
              <a:rPr lang="en-US" sz="2400" dirty="0" err="1">
                <a:solidFill>
                  <a:schemeClr val="accent2"/>
                </a:solidFill>
              </a:rPr>
              <a:t>các</a:t>
            </a:r>
            <a:r>
              <a:rPr lang="en-US" sz="2400" dirty="0">
                <a:solidFill>
                  <a:schemeClr val="accent2"/>
                </a:solidFill>
              </a:rPr>
              <a:t> </a:t>
            </a:r>
            <a:r>
              <a:rPr lang="en-US" sz="2400" dirty="0" err="1">
                <a:solidFill>
                  <a:schemeClr val="accent2"/>
                </a:solidFill>
              </a:rPr>
              <a:t>bộ</a:t>
            </a:r>
            <a:r>
              <a:rPr lang="en-US" sz="2400" dirty="0">
                <a:solidFill>
                  <a:schemeClr val="accent2"/>
                </a:solidFill>
              </a:rPr>
              <a:t> </a:t>
            </a:r>
            <a:r>
              <a:rPr lang="en-US" sz="2400" dirty="0" err="1">
                <a:solidFill>
                  <a:schemeClr val="accent2"/>
                </a:solidFill>
              </a:rPr>
              <a:t>phận</a:t>
            </a:r>
            <a:r>
              <a:rPr lang="en-US" sz="2400" dirty="0">
                <a:solidFill>
                  <a:schemeClr val="accent2"/>
                </a:solidFill>
              </a:rPr>
              <a:t> </a:t>
            </a:r>
            <a:r>
              <a:rPr lang="en-US" sz="2400" dirty="0" err="1">
                <a:solidFill>
                  <a:schemeClr val="accent2"/>
                </a:solidFill>
              </a:rPr>
              <a:t>của</a:t>
            </a:r>
            <a:r>
              <a:rPr lang="en-US" sz="2400" dirty="0">
                <a:solidFill>
                  <a:schemeClr val="accent2"/>
                </a:solidFill>
              </a:rPr>
              <a:t> </a:t>
            </a:r>
            <a:r>
              <a:rPr lang="en-US" sz="2400" dirty="0" err="1">
                <a:solidFill>
                  <a:schemeClr val="accent2"/>
                </a:solidFill>
              </a:rPr>
              <a:t>khủng</a:t>
            </a:r>
            <a:r>
              <a:rPr lang="en-US" sz="2400" dirty="0">
                <a:solidFill>
                  <a:schemeClr val="accent2"/>
                </a:solidFill>
              </a:rPr>
              <a:t> long</a:t>
            </a:r>
          </a:p>
        </p:txBody>
      </p:sp>
      <p:pic>
        <p:nvPicPr>
          <p:cNvPr id="5" name="Picture 4">
            <a:extLst>
              <a:ext uri="{FF2B5EF4-FFF2-40B4-BE49-F238E27FC236}">
                <a16:creationId xmlns="" xmlns:a16="http://schemas.microsoft.com/office/drawing/2014/main" id="{6DFC809A-7408-4B5E-9FDC-F397B0B7C6D4}"/>
              </a:ext>
            </a:extLst>
          </p:cNvPr>
          <p:cNvPicPr>
            <a:picLocks noChangeAspect="1"/>
          </p:cNvPicPr>
          <p:nvPr/>
        </p:nvPicPr>
        <p:blipFill>
          <a:blip r:embed="rId2"/>
          <a:stretch>
            <a:fillRect/>
          </a:stretch>
        </p:blipFill>
        <p:spPr>
          <a:xfrm>
            <a:off x="2874947" y="809039"/>
            <a:ext cx="6292695" cy="5878175"/>
          </a:xfrm>
          <a:prstGeom prst="rect">
            <a:avLst/>
          </a:prstGeom>
        </p:spPr>
      </p:pic>
    </p:spTree>
    <p:extLst>
      <p:ext uri="{BB962C8B-B14F-4D97-AF65-F5344CB8AC3E}">
        <p14:creationId xmlns="" xmlns:p14="http://schemas.microsoft.com/office/powerpoint/2010/main" val="3006028523"/>
      </p:ext>
    </p:extLst>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21459" y="381000"/>
            <a:ext cx="10744200" cy="12192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7" tIns="41330" rIns="82657" bIns="41330" rtlCol="0" anchor="ctr"/>
          <a:lstStyle/>
          <a:p>
            <a:r>
              <a:rPr lang="en-US" sz="3600" b="1" dirty="0"/>
              <a:t>2. </a:t>
            </a:r>
            <a:r>
              <a:rPr lang="en-US" sz="3600" b="1" dirty="0" err="1"/>
              <a:t>Hỏi</a:t>
            </a:r>
            <a:r>
              <a:rPr lang="en-US" sz="3600" b="1" dirty="0"/>
              <a:t> - </a:t>
            </a:r>
            <a:r>
              <a:rPr lang="en-US" sz="3600" b="1" dirty="0" err="1"/>
              <a:t>đáp</a:t>
            </a:r>
            <a:r>
              <a:rPr lang="en-US" sz="3600" b="1" dirty="0"/>
              <a:t> </a:t>
            </a:r>
            <a:r>
              <a:rPr lang="en-US" sz="3600" b="1" dirty="0" err="1"/>
              <a:t>về</a:t>
            </a:r>
            <a:r>
              <a:rPr lang="en-US" sz="3600" b="1" dirty="0"/>
              <a:t> </a:t>
            </a:r>
            <a:r>
              <a:rPr lang="en-US" sz="3600" b="1" dirty="0" err="1"/>
              <a:t>đặc</a:t>
            </a:r>
            <a:r>
              <a:rPr lang="en-US" sz="3600" b="1" dirty="0"/>
              <a:t> </a:t>
            </a:r>
            <a:r>
              <a:rPr lang="en-US" sz="3600" b="1" dirty="0" err="1"/>
              <a:t>điểm</a:t>
            </a:r>
            <a:r>
              <a:rPr lang="en-US" sz="3600" b="1" dirty="0"/>
              <a:t> </a:t>
            </a:r>
            <a:r>
              <a:rPr lang="en-US" sz="3600" b="1" dirty="0" err="1"/>
              <a:t>các</a:t>
            </a:r>
            <a:r>
              <a:rPr lang="en-US" sz="3600" b="1" dirty="0"/>
              <a:t> </a:t>
            </a:r>
            <a:r>
              <a:rPr lang="en-US" sz="3600" b="1" dirty="0" err="1"/>
              <a:t>bộ</a:t>
            </a:r>
            <a:r>
              <a:rPr lang="en-US" sz="3600" b="1" dirty="0"/>
              <a:t> </a:t>
            </a:r>
            <a:r>
              <a:rPr lang="en-US" sz="3600" b="1" dirty="0" err="1"/>
              <a:t>phận</a:t>
            </a:r>
            <a:r>
              <a:rPr lang="en-US" sz="3600" b="1" dirty="0"/>
              <a:t> </a:t>
            </a:r>
            <a:r>
              <a:rPr lang="en-US" sz="3600" b="1" dirty="0" err="1"/>
              <a:t>của</a:t>
            </a:r>
            <a:r>
              <a:rPr lang="en-US" sz="3600" b="1" dirty="0"/>
              <a:t> </a:t>
            </a:r>
            <a:r>
              <a:rPr lang="en-US" sz="3600" b="1" dirty="0" err="1"/>
              <a:t>khủng</a:t>
            </a:r>
            <a:r>
              <a:rPr lang="en-US" sz="3600" b="1" dirty="0"/>
              <a:t> long.</a:t>
            </a:r>
            <a:endParaRPr lang="en-US" sz="4000" b="1" dirty="0">
              <a:latin typeface="Arial" pitchFamily="34" charset="0"/>
              <a:ea typeface="Arial-Rounded" pitchFamily="34" charset="0"/>
              <a:cs typeface="Arial" pitchFamily="34" charset="0"/>
            </a:endParaRPr>
          </a:p>
        </p:txBody>
      </p:sp>
    </p:spTree>
    <p:extLst>
      <p:ext uri="{BB962C8B-B14F-4D97-AF65-F5344CB8AC3E}">
        <p14:creationId xmlns="" xmlns:p14="http://schemas.microsoft.com/office/powerpoint/2010/main" val="277874865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xmlns="" val="0"/>
              </a:ext>
            </a:extLst>
          </a:blip>
          <a:srcRect l="66515" b="75097"/>
          <a:stretch>
            <a:fillRect/>
          </a:stretch>
        </p:blipFill>
        <p:spPr>
          <a:xfrm rot="660128">
            <a:off x="8907693" y="699784"/>
            <a:ext cx="3028296" cy="2278145"/>
          </a:xfrm>
          <a:prstGeom prst="rect">
            <a:avLst/>
          </a:prstGeom>
        </p:spPr>
      </p:pic>
      <p:pic>
        <p:nvPicPr>
          <p:cNvPr id="24" name="图片 23"/>
          <p:cNvPicPr>
            <a:picLocks noChangeAspect="1"/>
          </p:cNvPicPr>
          <p:nvPr/>
        </p:nvPicPr>
        <p:blipFill rotWithShape="1">
          <a:blip r:embed="rId4">
            <a:extLst>
              <a:ext uri="{28A0092B-C50C-407E-A947-70E740481C1C}">
                <a14:useLocalDpi xmlns:a14="http://schemas.microsoft.com/office/drawing/2010/main" xmlns="" val="0"/>
              </a:ext>
            </a:extLst>
          </a:blip>
          <a:srcRect l="3522" t="72885" r="51708" b="5978"/>
          <a:stretch>
            <a:fillRect/>
          </a:stretch>
        </p:blipFill>
        <p:spPr>
          <a:xfrm>
            <a:off x="5936803" y="2808515"/>
            <a:ext cx="5635036" cy="3618412"/>
          </a:xfrm>
          <a:prstGeom prst="rect">
            <a:avLst/>
          </a:prstGeom>
        </p:spPr>
      </p:pic>
      <p:sp>
        <p:nvSpPr>
          <p:cNvPr id="2" name="TextBox 1"/>
          <p:cNvSpPr txBox="1"/>
          <p:nvPr/>
        </p:nvSpPr>
        <p:spPr>
          <a:xfrm>
            <a:off x="1188720" y="1408285"/>
            <a:ext cx="9843075" cy="1631214"/>
          </a:xfrm>
          <a:prstGeom prst="rect">
            <a:avLst/>
          </a:prstGeom>
          <a:noFill/>
        </p:spPr>
        <p:txBody>
          <a:bodyPr wrap="square" lIns="91438" tIns="45719" rIns="91438" bIns="45719" rtlCol="0">
            <a:spAutoFit/>
          </a:bodyPr>
          <a:lstStyle/>
          <a:p>
            <a:pPr defTabSz="914377">
              <a:defRPr/>
            </a:pPr>
            <a:r>
              <a:rPr lang="en-US" sz="3600" dirty="0" err="1" smtClean="0">
                <a:solidFill>
                  <a:prstClr val="black"/>
                </a:solidFill>
                <a:latin typeface="Times New Roman" pitchFamily="18" charset="0"/>
                <a:ea typeface="Arial-Rounded" panose="020B0500000000000000" pitchFamily="34" charset="0"/>
                <a:cs typeface="Times New Roman" pitchFamily="18" charset="0"/>
              </a:rPr>
              <a:t>Vận</a:t>
            </a:r>
            <a:r>
              <a:rPr lang="en-US" sz="3600" dirty="0" smtClean="0">
                <a:solidFill>
                  <a:prstClr val="black"/>
                </a:solidFill>
                <a:latin typeface="Times New Roman" pitchFamily="18" charset="0"/>
                <a:ea typeface="Arial-Rounded" panose="020B0500000000000000" pitchFamily="34" charset="0"/>
                <a:cs typeface="Times New Roman" pitchFamily="18" charset="0"/>
              </a:rPr>
              <a:t> </a:t>
            </a:r>
            <a:r>
              <a:rPr lang="en-US" sz="3600" dirty="0" err="1" smtClean="0">
                <a:solidFill>
                  <a:prstClr val="black"/>
                </a:solidFill>
                <a:latin typeface="Times New Roman" pitchFamily="18" charset="0"/>
                <a:ea typeface="Arial-Rounded" panose="020B0500000000000000" pitchFamily="34" charset="0"/>
                <a:cs typeface="Times New Roman" pitchFamily="18" charset="0"/>
              </a:rPr>
              <a:t>dụng</a:t>
            </a:r>
            <a:r>
              <a:rPr lang="en-US" sz="3600" dirty="0" smtClean="0">
                <a:solidFill>
                  <a:prstClr val="black"/>
                </a:solidFill>
                <a:latin typeface="Times New Roman" pitchFamily="18" charset="0"/>
                <a:ea typeface="Arial-Rounded" panose="020B0500000000000000" pitchFamily="34" charset="0"/>
                <a:cs typeface="Times New Roman" pitchFamily="18" charset="0"/>
              </a:rPr>
              <a:t>:</a:t>
            </a:r>
          </a:p>
          <a:p>
            <a:pPr defTabSz="914377">
              <a:defRPr/>
            </a:pPr>
            <a:r>
              <a:rPr lang="en-US" sz="3600" dirty="0" smtClean="0">
                <a:solidFill>
                  <a:prstClr val="black"/>
                </a:solidFill>
                <a:latin typeface="Times New Roman" pitchFamily="18" charset="0"/>
                <a:ea typeface="Arial-Rounded" panose="020B0500000000000000" pitchFamily="34" charset="0"/>
                <a:cs typeface="Times New Roman" pitchFamily="18" charset="0"/>
              </a:rPr>
              <a:t>- </a:t>
            </a:r>
            <a:r>
              <a:rPr lang="en-US" sz="2800" dirty="0" err="1" smtClean="0">
                <a:solidFill>
                  <a:prstClr val="black"/>
                </a:solidFill>
                <a:latin typeface="Times New Roman" pitchFamily="18" charset="0"/>
                <a:ea typeface="Arial-Rounded" panose="020B0500000000000000" pitchFamily="34" charset="0"/>
                <a:cs typeface="Times New Roman" pitchFamily="18" charset="0"/>
              </a:rPr>
              <a:t>Nhắc</a:t>
            </a:r>
            <a:r>
              <a:rPr lang="en-US" sz="2800" dirty="0" smtClean="0">
                <a:solidFill>
                  <a:prstClr val="black"/>
                </a:solidFill>
                <a:latin typeface="Times New Roman" pitchFamily="18" charset="0"/>
                <a:ea typeface="Arial-Rounded" panose="020B0500000000000000" pitchFamily="34" charset="0"/>
                <a:cs typeface="Times New Roman" pitchFamily="18" charset="0"/>
              </a:rPr>
              <a:t> </a:t>
            </a:r>
            <a:r>
              <a:rPr lang="en-US" sz="2800" dirty="0" err="1" smtClean="0">
                <a:solidFill>
                  <a:prstClr val="black"/>
                </a:solidFill>
                <a:latin typeface="Times New Roman" pitchFamily="18" charset="0"/>
                <a:ea typeface="Arial-Rounded" panose="020B0500000000000000" pitchFamily="34" charset="0"/>
                <a:cs typeface="Times New Roman" pitchFamily="18" charset="0"/>
              </a:rPr>
              <a:t>học</a:t>
            </a:r>
            <a:r>
              <a:rPr lang="en-US" sz="2800" dirty="0" smtClean="0">
                <a:solidFill>
                  <a:prstClr val="black"/>
                </a:solidFill>
                <a:latin typeface="Times New Roman" pitchFamily="18" charset="0"/>
                <a:ea typeface="Arial-Rounded" panose="020B0500000000000000" pitchFamily="34" charset="0"/>
                <a:cs typeface="Times New Roman" pitchFamily="18" charset="0"/>
              </a:rPr>
              <a:t> </a:t>
            </a:r>
            <a:r>
              <a:rPr lang="en-US" sz="2800" dirty="0" err="1" smtClean="0">
                <a:solidFill>
                  <a:prstClr val="black"/>
                </a:solidFill>
                <a:latin typeface="Times New Roman" pitchFamily="18" charset="0"/>
                <a:ea typeface="Arial-Rounded" panose="020B0500000000000000" pitchFamily="34" charset="0"/>
                <a:cs typeface="Times New Roman" pitchFamily="18" charset="0"/>
              </a:rPr>
              <a:t>sinh</a:t>
            </a:r>
            <a:r>
              <a:rPr lang="en-US" sz="2800" dirty="0" smtClean="0">
                <a:solidFill>
                  <a:prstClr val="black"/>
                </a:solidFill>
                <a:latin typeface="Times New Roman" pitchFamily="18" charset="0"/>
                <a:ea typeface="Arial-Rounded" panose="020B0500000000000000" pitchFamily="34" charset="0"/>
                <a:cs typeface="Times New Roman" pitchFamily="18" charset="0"/>
              </a:rPr>
              <a:t> </a:t>
            </a:r>
            <a:r>
              <a:rPr lang="en-US" sz="2800" dirty="0" err="1" smtClean="0">
                <a:solidFill>
                  <a:prstClr val="black"/>
                </a:solidFill>
                <a:latin typeface="Times New Roman" pitchFamily="18" charset="0"/>
                <a:ea typeface="Arial-Rounded" panose="020B0500000000000000" pitchFamily="34" charset="0"/>
                <a:cs typeface="Times New Roman" pitchFamily="18" charset="0"/>
              </a:rPr>
              <a:t>hoàn</a:t>
            </a:r>
            <a:r>
              <a:rPr lang="en-US" sz="2800" dirty="0" smtClean="0">
                <a:solidFill>
                  <a:prstClr val="black"/>
                </a:solidFill>
                <a:latin typeface="Times New Roman" pitchFamily="18" charset="0"/>
                <a:ea typeface="Arial-Rounded" panose="020B0500000000000000" pitchFamily="34" charset="0"/>
                <a:cs typeface="Times New Roman" pitchFamily="18" charset="0"/>
              </a:rPr>
              <a:t> </a:t>
            </a:r>
            <a:r>
              <a:rPr lang="en-US" sz="2800" dirty="0" err="1" smtClean="0">
                <a:solidFill>
                  <a:prstClr val="black"/>
                </a:solidFill>
                <a:latin typeface="Times New Roman" pitchFamily="18" charset="0"/>
                <a:ea typeface="Arial-Rounded" panose="020B0500000000000000" pitchFamily="34" charset="0"/>
                <a:cs typeface="Times New Roman" pitchFamily="18" charset="0"/>
              </a:rPr>
              <a:t>thành</a:t>
            </a:r>
            <a:r>
              <a:rPr lang="en-US" sz="2800" dirty="0" smtClean="0">
                <a:solidFill>
                  <a:prstClr val="black"/>
                </a:solidFill>
                <a:latin typeface="Times New Roman" pitchFamily="18" charset="0"/>
                <a:ea typeface="Arial-Rounded" panose="020B0500000000000000" pitchFamily="34" charset="0"/>
                <a:cs typeface="Times New Roman" pitchFamily="18" charset="0"/>
              </a:rPr>
              <a:t> </a:t>
            </a:r>
            <a:r>
              <a:rPr lang="en-US" sz="2800" dirty="0" err="1" smtClean="0">
                <a:solidFill>
                  <a:prstClr val="black"/>
                </a:solidFill>
                <a:latin typeface="Times New Roman" pitchFamily="18" charset="0"/>
                <a:ea typeface="Arial-Rounded" panose="020B0500000000000000" pitchFamily="34" charset="0"/>
                <a:cs typeface="Times New Roman" pitchFamily="18" charset="0"/>
              </a:rPr>
              <a:t>vở</a:t>
            </a:r>
            <a:r>
              <a:rPr lang="en-US" sz="2800" dirty="0" smtClean="0">
                <a:solidFill>
                  <a:prstClr val="black"/>
                </a:solidFill>
                <a:latin typeface="Times New Roman" pitchFamily="18" charset="0"/>
                <a:ea typeface="Arial-Rounded" panose="020B0500000000000000" pitchFamily="34" charset="0"/>
                <a:cs typeface="Times New Roman" pitchFamily="18" charset="0"/>
              </a:rPr>
              <a:t> </a:t>
            </a:r>
            <a:r>
              <a:rPr lang="en-US" sz="2800" dirty="0" err="1" smtClean="0">
                <a:solidFill>
                  <a:prstClr val="black"/>
                </a:solidFill>
                <a:latin typeface="Times New Roman" pitchFamily="18" charset="0"/>
                <a:ea typeface="Arial-Rounded" panose="020B0500000000000000" pitchFamily="34" charset="0"/>
                <a:cs typeface="Times New Roman" pitchFamily="18" charset="0"/>
              </a:rPr>
              <a:t>bài</a:t>
            </a:r>
            <a:r>
              <a:rPr lang="en-US" sz="2800" dirty="0" smtClean="0">
                <a:solidFill>
                  <a:prstClr val="black"/>
                </a:solidFill>
                <a:latin typeface="Times New Roman" pitchFamily="18" charset="0"/>
                <a:ea typeface="Arial-Rounded" panose="020B0500000000000000" pitchFamily="34" charset="0"/>
                <a:cs typeface="Times New Roman" pitchFamily="18" charset="0"/>
              </a:rPr>
              <a:t> </a:t>
            </a:r>
            <a:r>
              <a:rPr lang="en-US" sz="2800" dirty="0" err="1" smtClean="0">
                <a:solidFill>
                  <a:prstClr val="black"/>
                </a:solidFill>
                <a:latin typeface="Times New Roman" pitchFamily="18" charset="0"/>
                <a:ea typeface="Arial-Rounded" panose="020B0500000000000000" pitchFamily="34" charset="0"/>
                <a:cs typeface="Times New Roman" pitchFamily="18" charset="0"/>
              </a:rPr>
              <a:t>tập</a:t>
            </a:r>
            <a:r>
              <a:rPr lang="en-US" sz="2800" dirty="0" smtClean="0">
                <a:solidFill>
                  <a:prstClr val="black"/>
                </a:solidFill>
                <a:latin typeface="Times New Roman" pitchFamily="18" charset="0"/>
                <a:ea typeface="Arial-Rounded" panose="020B0500000000000000" pitchFamily="34" charset="0"/>
                <a:cs typeface="Times New Roman" pitchFamily="18" charset="0"/>
              </a:rPr>
              <a:t>.</a:t>
            </a:r>
          </a:p>
          <a:p>
            <a:pPr defTabSz="914377">
              <a:buFontTx/>
              <a:buChar char="-"/>
              <a:defRPr/>
            </a:pPr>
            <a:r>
              <a:rPr lang="en-US" sz="2800" dirty="0" smtClean="0">
                <a:solidFill>
                  <a:prstClr val="black"/>
                </a:solidFill>
                <a:latin typeface="Times New Roman" pitchFamily="18" charset="0"/>
                <a:ea typeface="Arial-Rounded" panose="020B0500000000000000" pitchFamily="34" charset="0"/>
                <a:cs typeface="Times New Roman" pitchFamily="18" charset="0"/>
              </a:rPr>
              <a:t> </a:t>
            </a:r>
            <a:r>
              <a:rPr lang="en-US" sz="2800" dirty="0" err="1" smtClean="0">
                <a:solidFill>
                  <a:prstClr val="black"/>
                </a:solidFill>
                <a:latin typeface="Times New Roman" pitchFamily="18" charset="0"/>
                <a:ea typeface="Arial-Rounded" panose="020B0500000000000000" pitchFamily="34" charset="0"/>
                <a:cs typeface="Times New Roman" pitchFamily="18" charset="0"/>
              </a:rPr>
              <a:t>Nhận</a:t>
            </a:r>
            <a:r>
              <a:rPr lang="en-US" sz="2800" dirty="0" smtClean="0">
                <a:solidFill>
                  <a:prstClr val="black"/>
                </a:solidFill>
                <a:latin typeface="Times New Roman" pitchFamily="18" charset="0"/>
                <a:ea typeface="Arial-Rounded" panose="020B0500000000000000" pitchFamily="34" charset="0"/>
                <a:cs typeface="Times New Roman" pitchFamily="18" charset="0"/>
              </a:rPr>
              <a:t> </a:t>
            </a:r>
            <a:r>
              <a:rPr lang="en-US" sz="2800" dirty="0" err="1" smtClean="0">
                <a:solidFill>
                  <a:prstClr val="black"/>
                </a:solidFill>
                <a:latin typeface="Times New Roman" pitchFamily="18" charset="0"/>
                <a:ea typeface="Arial-Rounded" panose="020B0500000000000000" pitchFamily="34" charset="0"/>
                <a:cs typeface="Times New Roman" pitchFamily="18" charset="0"/>
              </a:rPr>
              <a:t>xét</a:t>
            </a:r>
            <a:r>
              <a:rPr lang="en-US" sz="2800" dirty="0" smtClean="0">
                <a:solidFill>
                  <a:prstClr val="black"/>
                </a:solidFill>
                <a:latin typeface="Times New Roman" pitchFamily="18" charset="0"/>
                <a:ea typeface="Arial-Rounded" panose="020B0500000000000000" pitchFamily="34" charset="0"/>
                <a:cs typeface="Times New Roman" pitchFamily="18" charset="0"/>
              </a:rPr>
              <a:t> </a:t>
            </a:r>
            <a:r>
              <a:rPr lang="en-US" sz="2800" dirty="0" err="1" smtClean="0">
                <a:solidFill>
                  <a:prstClr val="black"/>
                </a:solidFill>
                <a:latin typeface="Times New Roman" pitchFamily="18" charset="0"/>
                <a:ea typeface="Arial-Rounded" panose="020B0500000000000000" pitchFamily="34" charset="0"/>
                <a:cs typeface="Times New Roman" pitchFamily="18" charset="0"/>
              </a:rPr>
              <a:t>tiết</a:t>
            </a:r>
            <a:r>
              <a:rPr lang="en-US" sz="2800" dirty="0" smtClean="0">
                <a:solidFill>
                  <a:prstClr val="black"/>
                </a:solidFill>
                <a:latin typeface="Times New Roman" pitchFamily="18" charset="0"/>
                <a:ea typeface="Arial-Rounded" panose="020B0500000000000000" pitchFamily="34" charset="0"/>
                <a:cs typeface="Times New Roman" pitchFamily="18" charset="0"/>
              </a:rPr>
              <a:t> </a:t>
            </a:r>
            <a:r>
              <a:rPr lang="en-US" sz="2800" dirty="0" err="1" smtClean="0">
                <a:solidFill>
                  <a:prstClr val="black"/>
                </a:solidFill>
                <a:latin typeface="Times New Roman" pitchFamily="18" charset="0"/>
                <a:ea typeface="Arial-Rounded" panose="020B0500000000000000" pitchFamily="34" charset="0"/>
                <a:cs typeface="Times New Roman" pitchFamily="18" charset="0"/>
              </a:rPr>
              <a:t>học</a:t>
            </a:r>
            <a:r>
              <a:rPr lang="en-US" sz="2800" dirty="0" smtClean="0">
                <a:solidFill>
                  <a:prstClr val="black"/>
                </a:solidFill>
                <a:latin typeface="Times New Roman" pitchFamily="18" charset="0"/>
                <a:ea typeface="Arial-Rounded" panose="020B0500000000000000" pitchFamily="34" charset="0"/>
                <a:cs typeface="Times New Roman" pitchFamily="18" charset="0"/>
              </a:rPr>
              <a:t>.</a:t>
            </a:r>
            <a:endParaRPr lang="en-US" sz="2800" dirty="0">
              <a:solidFill>
                <a:prstClr val="black"/>
              </a:solidFill>
              <a:latin typeface="Times New Roman" pitchFamily="18" charset="0"/>
              <a:ea typeface="Arial-Rounded" panose="020B0500000000000000"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6531"/>
            <a:ext cx="12192000" cy="6874531"/>
          </a:xfrm>
          <a:prstGeom prst="rect">
            <a:avLst/>
          </a:prstGeom>
        </p:spPr>
      </p:pic>
      <p:pic>
        <p:nvPicPr>
          <p:cNvPr id="14" name="图片 13"/>
          <p:cNvPicPr>
            <a:picLocks noChangeAspect="1"/>
          </p:cNvPicPr>
          <p:nvPr/>
        </p:nvPicPr>
        <p:blipFill>
          <a:blip r:embed="rId4">
            <a:extLst>
              <a:ext uri="{BEBA8EAE-BF5A-486C-A8C5-ECC9F3942E4B}">
                <a14:imgProps xmlns="" xmlns:a14="http://schemas.microsoft.com/office/drawing/2010/main">
                  <a14:imgLayer r:embed="rId5">
                    <a14:imgEffect>
                      <a14:saturation sat="200000"/>
                    </a14:imgEffect>
                  </a14:imgLayer>
                </a14:imgProps>
              </a:ext>
              <a:ext uri="{28A0092B-C50C-407E-A947-70E740481C1C}">
                <a14:useLocalDpi xmlns="" xmlns:a14="http://schemas.microsoft.com/office/drawing/2010/main" val="0"/>
              </a:ext>
            </a:extLst>
          </a:blip>
          <a:stretch>
            <a:fillRect/>
          </a:stretch>
        </p:blipFill>
        <p:spPr>
          <a:xfrm>
            <a:off x="1815457" y="1302749"/>
            <a:ext cx="9136819" cy="5692239"/>
          </a:xfrm>
          <a:prstGeom prst="rect">
            <a:avLst/>
          </a:prstGeom>
        </p:spPr>
      </p:pic>
      <p:sp>
        <p:nvSpPr>
          <p:cNvPr id="15" name="TextBox 18"/>
          <p:cNvSpPr txBox="1"/>
          <p:nvPr/>
        </p:nvSpPr>
        <p:spPr>
          <a:xfrm>
            <a:off x="5008638" y="2603491"/>
            <a:ext cx="2523065" cy="1261880"/>
          </a:xfrm>
          <a:prstGeom prst="rect">
            <a:avLst/>
          </a:prstGeom>
          <a:noFill/>
        </p:spPr>
        <p:txBody>
          <a:bodyPr wrap="square" lIns="121917" tIns="60958" rIns="121917" bIns="60958" rtlCol="0">
            <a:spAutoFit/>
          </a:bodyPr>
          <a:lstStyle/>
          <a:p>
            <a:pPr algn="ctr" defTabSz="1219170"/>
            <a:r>
              <a:rPr lang="en-US" altLang="zh-CN" sz="3700" b="1" dirty="0" smtClean="0">
                <a:solidFill>
                  <a:schemeClr val="bg1"/>
                </a:solidFill>
                <a:latin typeface="Times New Roman" panose="02020603050405020304" pitchFamily="18" charset="0"/>
                <a:ea typeface="微软雅黑"/>
                <a:cs typeface="Times New Roman" panose="02020603050405020304" pitchFamily="18" charset="0"/>
              </a:rPr>
              <a:t> </a:t>
            </a:r>
            <a:r>
              <a:rPr lang="en-US" altLang="zh-CN" sz="3700" b="1" dirty="0">
                <a:solidFill>
                  <a:schemeClr val="bg1"/>
                </a:solidFill>
                <a:latin typeface="Times New Roman" panose="02020603050405020304" pitchFamily="18" charset="0"/>
                <a:ea typeface="微软雅黑"/>
                <a:cs typeface="Times New Roman" panose="02020603050405020304" pitchFamily="18" charset="0"/>
              </a:rPr>
              <a:t>KHỞI ĐỘNG</a:t>
            </a:r>
            <a:endParaRPr lang="zh-CN" altLang="en-US" sz="3700" b="1" dirty="0">
              <a:solidFill>
                <a:schemeClr val="bg1"/>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 xmlns:p14="http://schemas.microsoft.com/office/powerpoint/2010/main" val="366523752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048"/>
          <p:cNvGrpSpPr/>
          <p:nvPr/>
        </p:nvGrpSpPr>
        <p:grpSpPr>
          <a:xfrm>
            <a:off x="-810590" y="-505205"/>
            <a:ext cx="13524828" cy="6904640"/>
            <a:chOff x="1620838" y="91129"/>
            <a:chExt cx="8872538" cy="6227122"/>
          </a:xfrm>
        </p:grpSpPr>
        <p:sp>
          <p:nvSpPr>
            <p:cNvPr id="1042" name="Freeform 42"/>
            <p:cNvSpPr>
              <a:spLocks/>
            </p:cNvSpPr>
            <p:nvPr/>
          </p:nvSpPr>
          <p:spPr bwMode="auto">
            <a:xfrm>
              <a:off x="2287588" y="503238"/>
              <a:ext cx="7613650" cy="5815013"/>
            </a:xfrm>
            <a:custGeom>
              <a:avLst/>
              <a:gdLst>
                <a:gd name="T0" fmla="*/ 589 w 2027"/>
                <a:gd name="T1" fmla="*/ 1462 h 1548"/>
                <a:gd name="T2" fmla="*/ 219 w 2027"/>
                <a:gd name="T3" fmla="*/ 1252 h 1548"/>
                <a:gd name="T4" fmla="*/ 11 w 2027"/>
                <a:gd name="T5" fmla="*/ 902 h 1548"/>
                <a:gd name="T6" fmla="*/ 56 w 2027"/>
                <a:gd name="T7" fmla="*/ 607 h 1548"/>
                <a:gd name="T8" fmla="*/ 242 w 2027"/>
                <a:gd name="T9" fmla="*/ 452 h 1548"/>
                <a:gd name="T10" fmla="*/ 290 w 2027"/>
                <a:gd name="T11" fmla="*/ 421 h 1548"/>
                <a:gd name="T12" fmla="*/ 246 w 2027"/>
                <a:gd name="T13" fmla="*/ 380 h 1548"/>
                <a:gd name="T14" fmla="*/ 265 w 2027"/>
                <a:gd name="T15" fmla="*/ 175 h 1548"/>
                <a:gd name="T16" fmla="*/ 685 w 2027"/>
                <a:gd name="T17" fmla="*/ 110 h 1548"/>
                <a:gd name="T18" fmla="*/ 1190 w 2027"/>
                <a:gd name="T19" fmla="*/ 108 h 1548"/>
                <a:gd name="T20" fmla="*/ 1616 w 2027"/>
                <a:gd name="T21" fmla="*/ 26 h 1548"/>
                <a:gd name="T22" fmla="*/ 1892 w 2027"/>
                <a:gd name="T23" fmla="*/ 138 h 1548"/>
                <a:gd name="T24" fmla="*/ 2002 w 2027"/>
                <a:gd name="T25" fmla="*/ 308 h 1548"/>
                <a:gd name="T26" fmla="*/ 2007 w 2027"/>
                <a:gd name="T27" fmla="*/ 528 h 1548"/>
                <a:gd name="T28" fmla="*/ 1926 w 2027"/>
                <a:gd name="T29" fmla="*/ 706 h 1548"/>
                <a:gd name="T30" fmla="*/ 1978 w 2027"/>
                <a:gd name="T31" fmla="*/ 874 h 1548"/>
                <a:gd name="T32" fmla="*/ 1809 w 2027"/>
                <a:gd name="T33" fmla="*/ 1249 h 1548"/>
                <a:gd name="T34" fmla="*/ 1691 w 2027"/>
                <a:gd name="T35" fmla="*/ 1349 h 1548"/>
                <a:gd name="T36" fmla="*/ 1176 w 2027"/>
                <a:gd name="T37" fmla="*/ 1529 h 1548"/>
                <a:gd name="T38" fmla="*/ 589 w 2027"/>
                <a:gd name="T39" fmla="*/ 1462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a:gsLst>
                <a:gs pos="0">
                  <a:srgbClr val="44C7CA"/>
                </a:gs>
                <a:gs pos="100000">
                  <a:srgbClr val="394E6C"/>
                </a:gs>
              </a:gsLst>
              <a:lin ang="5400000" scaled="1"/>
            </a:gradFill>
            <a:ln>
              <a:noFill/>
            </a:ln>
          </p:spPr>
          <p:txBody>
            <a:bodyPr vert="horz" wrap="square" lIns="68580" tIns="34290" rIns="68580" bIns="34290" numCol="1" anchor="t" anchorCtr="0" compatLnSpc="1">
              <a:prstTxWarp prst="textNoShape">
                <a:avLst/>
              </a:prstTxWarp>
            </a:bodyPr>
            <a:lstStyle/>
            <a:p>
              <a:endParaRPr lang="zh-CN" altLang="en-US" sz="1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0"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5" name="Freeform 46"/>
            <p:cNvSpPr>
              <a:spLocks/>
            </p:cNvSpPr>
            <p:nvPr/>
          </p:nvSpPr>
          <p:spPr bwMode="auto">
            <a:xfrm>
              <a:off x="1726177" y="91129"/>
              <a:ext cx="8682637" cy="3569649"/>
            </a:xfrm>
            <a:custGeom>
              <a:avLst/>
              <a:gdLst>
                <a:gd name="T0" fmla="*/ 147 w 1995"/>
                <a:gd name="T1" fmla="*/ 194 h 356"/>
                <a:gd name="T2" fmla="*/ 193 w 1995"/>
                <a:gd name="T3" fmla="*/ 190 h 356"/>
                <a:gd name="T4" fmla="*/ 290 w 1995"/>
                <a:gd name="T5" fmla="*/ 205 h 356"/>
                <a:gd name="T6" fmla="*/ 1082 w 1995"/>
                <a:gd name="T7" fmla="*/ 309 h 356"/>
                <a:gd name="T8" fmla="*/ 1384 w 1995"/>
                <a:gd name="T9" fmla="*/ 233 h 356"/>
                <a:gd name="T10" fmla="*/ 1924 w 1995"/>
                <a:gd name="T11" fmla="*/ 170 h 356"/>
                <a:gd name="T12" fmla="*/ 1985 w 1995"/>
                <a:gd name="T13" fmla="*/ 45 h 356"/>
                <a:gd name="T14" fmla="*/ 1995 w 1995"/>
                <a:gd name="T15" fmla="*/ 0 h 356"/>
                <a:gd name="T16" fmla="*/ 1474 w 1995"/>
                <a:gd name="T17" fmla="*/ 156 h 356"/>
                <a:gd name="T18" fmla="*/ 717 w 1995"/>
                <a:gd name="T19" fmla="*/ 237 h 356"/>
                <a:gd name="T20" fmla="*/ 87 w 1995"/>
                <a:gd name="T21" fmla="*/ 141 h 356"/>
                <a:gd name="T22" fmla="*/ 25 w 1995"/>
                <a:gd name="T23" fmla="*/ 141 h 356"/>
                <a:gd name="T24" fmla="*/ 0 w 1995"/>
                <a:gd name="T25" fmla="*/ 210 h 356"/>
                <a:gd name="T26" fmla="*/ 147 w 1995"/>
                <a:gd name="T27" fmla="*/ 19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000"/>
              </a:schemeClr>
            </a:solidFill>
            <a:ln>
              <a:noFill/>
            </a:ln>
          </p:spPr>
          <p:txBody>
            <a:bodyPr vert="horz" wrap="square" lIns="68580" tIns="34290" rIns="68580" bIns="34290" numCol="1" anchor="t" anchorCtr="0" compatLnSpc="1">
              <a:prstTxWarp prst="textNoShape">
                <a:avLst/>
              </a:prstTxWarp>
            </a:bodyPr>
            <a:lstStyle/>
            <a:p>
              <a:endParaRPr lang="zh-CN" altLang="en-US" sz="1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5" name="Group 49"/>
            <p:cNvGrpSpPr>
              <a:grpSpLocks noChangeAspect="1"/>
            </p:cNvGrpSpPr>
            <p:nvPr/>
          </p:nvGrpSpPr>
          <p:grpSpPr bwMode="auto">
            <a:xfrm>
              <a:off x="1620838" y="3263900"/>
              <a:ext cx="8872538" cy="2816225"/>
              <a:chOff x="1021" y="2056"/>
              <a:chExt cx="5589" cy="1774"/>
            </a:xfrm>
          </p:grpSpPr>
          <p:sp>
            <p:nvSpPr>
              <p:cNvPr id="1047"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8" name="Freeform 50"/>
              <p:cNvSpPr>
                <a:spLocks/>
              </p:cNvSpPr>
              <p:nvPr/>
            </p:nvSpPr>
            <p:spPr bwMode="auto">
              <a:xfrm>
                <a:off x="1021" y="2056"/>
                <a:ext cx="5589" cy="1774"/>
              </a:xfrm>
              <a:custGeom>
                <a:avLst/>
                <a:gdLst>
                  <a:gd name="T0" fmla="*/ 1181 w 1993"/>
                  <a:gd name="T1" fmla="*/ 217 h 325"/>
                  <a:gd name="T2" fmla="*/ 1955 w 1993"/>
                  <a:gd name="T3" fmla="*/ 324 h 325"/>
                  <a:gd name="T4" fmla="*/ 1957 w 1993"/>
                  <a:gd name="T5" fmla="*/ 325 h 325"/>
                  <a:gd name="T6" fmla="*/ 1971 w 1993"/>
                  <a:gd name="T7" fmla="*/ 135 h 325"/>
                  <a:gd name="T8" fmla="*/ 1961 w 1993"/>
                  <a:gd name="T9" fmla="*/ 108 h 325"/>
                  <a:gd name="T10" fmla="*/ 1858 w 1993"/>
                  <a:gd name="T11" fmla="*/ 93 h 325"/>
                  <a:gd name="T12" fmla="*/ 1076 w 1993"/>
                  <a:gd name="T13" fmla="*/ 168 h 325"/>
                  <a:gd name="T14" fmla="*/ 678 w 1993"/>
                  <a:gd name="T15" fmla="*/ 130 h 325"/>
                  <a:gd name="T16" fmla="*/ 1 w 1993"/>
                  <a:gd name="T17" fmla="*/ 43 h 325"/>
                  <a:gd name="T18" fmla="*/ 0 w 1993"/>
                  <a:gd name="T19" fmla="*/ 59 h 325"/>
                  <a:gd name="T20" fmla="*/ 425 w 1993"/>
                  <a:gd name="T21" fmla="*/ 89 h 325"/>
                  <a:gd name="T22" fmla="*/ 1181 w 1993"/>
                  <a:gd name="T23" fmla="*/ 21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1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pic>
        <p:nvPicPr>
          <p:cNvPr id="1050" name="图片 1049"/>
          <p:cNvPicPr>
            <a:picLocks noChangeAspect="1"/>
          </p:cNvPicPr>
          <p:nvPr/>
        </p:nvPicPr>
        <p:blipFill>
          <a:blip r:embed="rId4"/>
          <a:stretch>
            <a:fillRect/>
          </a:stretch>
        </p:blipFill>
        <p:spPr>
          <a:xfrm>
            <a:off x="9840476" y="518249"/>
            <a:ext cx="1843433" cy="1770665"/>
          </a:xfrm>
          <a:prstGeom prst="rect">
            <a:avLst/>
          </a:prstGeom>
        </p:spPr>
      </p:pic>
      <p:pic>
        <p:nvPicPr>
          <p:cNvPr id="1055" name="图片 1054"/>
          <p:cNvPicPr>
            <a:picLocks noChangeAspect="1"/>
          </p:cNvPicPr>
          <p:nvPr/>
        </p:nvPicPr>
        <p:blipFill>
          <a:blip r:embed="rId5"/>
          <a:stretch>
            <a:fillRect/>
          </a:stretch>
        </p:blipFill>
        <p:spPr>
          <a:xfrm>
            <a:off x="-378707" y="-80953"/>
            <a:ext cx="1901251" cy="1552500"/>
          </a:xfrm>
          <a:prstGeom prst="rect">
            <a:avLst/>
          </a:prstGeom>
        </p:spPr>
      </p:pic>
      <p:pic>
        <p:nvPicPr>
          <p:cNvPr id="1061" name="图片 1060"/>
          <p:cNvPicPr>
            <a:picLocks noChangeAspect="1"/>
          </p:cNvPicPr>
          <p:nvPr/>
        </p:nvPicPr>
        <p:blipFill>
          <a:blip r:embed="rId6"/>
          <a:stretch>
            <a:fillRect/>
          </a:stretch>
        </p:blipFill>
        <p:spPr>
          <a:xfrm>
            <a:off x="3886690" y="4661626"/>
            <a:ext cx="374215" cy="345428"/>
          </a:xfrm>
          <a:prstGeom prst="rect">
            <a:avLst/>
          </a:prstGeom>
        </p:spPr>
      </p:pic>
      <p:pic>
        <p:nvPicPr>
          <p:cNvPr id="71" name="图片 70"/>
          <p:cNvPicPr>
            <a:picLocks noChangeAspect="1"/>
          </p:cNvPicPr>
          <p:nvPr/>
        </p:nvPicPr>
        <p:blipFill>
          <a:blip r:embed="rId6"/>
          <a:stretch>
            <a:fillRect/>
          </a:stretch>
        </p:blipFill>
        <p:spPr>
          <a:xfrm rot="2867381">
            <a:off x="3487197" y="405375"/>
            <a:ext cx="565971" cy="522435"/>
          </a:xfrm>
          <a:prstGeom prst="rect">
            <a:avLst/>
          </a:prstGeom>
        </p:spPr>
      </p:pic>
      <p:pic>
        <p:nvPicPr>
          <p:cNvPr id="72" name="图片 71"/>
          <p:cNvPicPr>
            <a:picLocks noChangeAspect="1"/>
          </p:cNvPicPr>
          <p:nvPr/>
        </p:nvPicPr>
        <p:blipFill>
          <a:blip r:embed="rId6"/>
          <a:stretch>
            <a:fillRect/>
          </a:stretch>
        </p:blipFill>
        <p:spPr>
          <a:xfrm rot="20238488">
            <a:off x="389858" y="3004440"/>
            <a:ext cx="364751" cy="336693"/>
          </a:xfrm>
          <a:prstGeom prst="rect">
            <a:avLst/>
          </a:prstGeom>
        </p:spPr>
      </p:pic>
      <p:pic>
        <p:nvPicPr>
          <p:cNvPr id="74" name="图片 73"/>
          <p:cNvPicPr>
            <a:picLocks noChangeAspect="1"/>
          </p:cNvPicPr>
          <p:nvPr/>
        </p:nvPicPr>
        <p:blipFill>
          <a:blip r:embed="rId6"/>
          <a:stretch>
            <a:fillRect/>
          </a:stretch>
        </p:blipFill>
        <p:spPr>
          <a:xfrm rot="4407889">
            <a:off x="8150857" y="3727338"/>
            <a:ext cx="575499" cy="531229"/>
          </a:xfrm>
          <a:prstGeom prst="rect">
            <a:avLst/>
          </a:prstGeom>
        </p:spPr>
      </p:pic>
      <p:pic>
        <p:nvPicPr>
          <p:cNvPr id="77" name="图片 76"/>
          <p:cNvPicPr>
            <a:picLocks noChangeAspect="1"/>
          </p:cNvPicPr>
          <p:nvPr/>
        </p:nvPicPr>
        <p:blipFill>
          <a:blip r:embed="rId6"/>
          <a:stretch>
            <a:fillRect/>
          </a:stretch>
        </p:blipFill>
        <p:spPr>
          <a:xfrm rot="4407889">
            <a:off x="6925966" y="1260211"/>
            <a:ext cx="275268" cy="254095"/>
          </a:xfrm>
          <a:prstGeom prst="rect">
            <a:avLst/>
          </a:prstGeom>
        </p:spPr>
      </p:pic>
      <p:pic>
        <p:nvPicPr>
          <p:cNvPr id="78" name="图片 77"/>
          <p:cNvPicPr>
            <a:picLocks noChangeAspect="1"/>
          </p:cNvPicPr>
          <p:nvPr/>
        </p:nvPicPr>
        <p:blipFill>
          <a:blip r:embed="rId6"/>
          <a:stretch>
            <a:fillRect/>
          </a:stretch>
        </p:blipFill>
        <p:spPr>
          <a:xfrm rot="4407889">
            <a:off x="4361295" y="1590578"/>
            <a:ext cx="275268" cy="254095"/>
          </a:xfrm>
          <a:prstGeom prst="rect">
            <a:avLst/>
          </a:prstGeom>
        </p:spPr>
      </p:pic>
      <p:pic>
        <p:nvPicPr>
          <p:cNvPr id="79" name="图片 78"/>
          <p:cNvPicPr>
            <a:picLocks noChangeAspect="1"/>
          </p:cNvPicPr>
          <p:nvPr/>
        </p:nvPicPr>
        <p:blipFill>
          <a:blip r:embed="rId6"/>
          <a:stretch>
            <a:fillRect/>
          </a:stretch>
        </p:blipFill>
        <p:spPr>
          <a:xfrm rot="9063472">
            <a:off x="6427639" y="5341823"/>
            <a:ext cx="212572" cy="196221"/>
          </a:xfrm>
          <a:prstGeom prst="rect">
            <a:avLst/>
          </a:prstGeom>
        </p:spPr>
      </p:pic>
      <p:pic>
        <p:nvPicPr>
          <p:cNvPr id="80" name="图片 79"/>
          <p:cNvPicPr>
            <a:picLocks noChangeAspect="1"/>
          </p:cNvPicPr>
          <p:nvPr/>
        </p:nvPicPr>
        <p:blipFill>
          <a:blip r:embed="rId6"/>
          <a:stretch>
            <a:fillRect/>
          </a:stretch>
        </p:blipFill>
        <p:spPr>
          <a:xfrm rot="9063472">
            <a:off x="8818870" y="343135"/>
            <a:ext cx="388111" cy="358259"/>
          </a:xfrm>
          <a:prstGeom prst="rect">
            <a:avLst/>
          </a:prstGeom>
        </p:spPr>
      </p:pic>
      <p:pic>
        <p:nvPicPr>
          <p:cNvPr id="83" name="图片 82"/>
          <p:cNvPicPr>
            <a:picLocks noChangeAspect="1"/>
          </p:cNvPicPr>
          <p:nvPr/>
        </p:nvPicPr>
        <p:blipFill>
          <a:blip r:embed="rId6"/>
          <a:stretch>
            <a:fillRect/>
          </a:stretch>
        </p:blipFill>
        <p:spPr>
          <a:xfrm rot="9063472">
            <a:off x="7833209" y="1701662"/>
            <a:ext cx="103731" cy="95751"/>
          </a:xfrm>
          <a:prstGeom prst="rect">
            <a:avLst/>
          </a:prstGeom>
        </p:spPr>
      </p:pic>
      <p:pic>
        <p:nvPicPr>
          <p:cNvPr id="84" name="图片 83"/>
          <p:cNvPicPr>
            <a:picLocks noChangeAspect="1"/>
          </p:cNvPicPr>
          <p:nvPr/>
        </p:nvPicPr>
        <p:blipFill>
          <a:blip r:embed="rId6"/>
          <a:stretch>
            <a:fillRect/>
          </a:stretch>
        </p:blipFill>
        <p:spPr>
          <a:xfrm rot="9063472">
            <a:off x="9714011" y="483594"/>
            <a:ext cx="103731" cy="95751"/>
          </a:xfrm>
          <a:prstGeom prst="rect">
            <a:avLst/>
          </a:prstGeom>
        </p:spPr>
      </p:pic>
      <p:pic>
        <p:nvPicPr>
          <p:cNvPr id="85" name="图片 84"/>
          <p:cNvPicPr>
            <a:picLocks noChangeAspect="1"/>
          </p:cNvPicPr>
          <p:nvPr/>
        </p:nvPicPr>
        <p:blipFill>
          <a:blip r:embed="rId6"/>
          <a:stretch>
            <a:fillRect/>
          </a:stretch>
        </p:blipFill>
        <p:spPr>
          <a:xfrm rot="9063472">
            <a:off x="1366353" y="2546794"/>
            <a:ext cx="103731" cy="95751"/>
          </a:xfrm>
          <a:prstGeom prst="rect">
            <a:avLst/>
          </a:prstGeom>
        </p:spPr>
      </p:pic>
      <p:pic>
        <p:nvPicPr>
          <p:cNvPr id="87" name="图片 86"/>
          <p:cNvPicPr>
            <a:picLocks noChangeAspect="1"/>
          </p:cNvPicPr>
          <p:nvPr/>
        </p:nvPicPr>
        <p:blipFill>
          <a:blip r:embed="rId6"/>
          <a:stretch>
            <a:fillRect/>
          </a:stretch>
        </p:blipFill>
        <p:spPr>
          <a:xfrm rot="9063472">
            <a:off x="1915073" y="305183"/>
            <a:ext cx="246224" cy="227284"/>
          </a:xfrm>
          <a:prstGeom prst="rect">
            <a:avLst/>
          </a:prstGeom>
        </p:spPr>
      </p:pic>
      <p:pic>
        <p:nvPicPr>
          <p:cNvPr id="2" name="Kondor - Meaningful Ways">
            <a:hlinkClick r:id="" action="ppaction://media"/>
          </p:cNvPr>
          <p:cNvPicPr>
            <a:picLocks noChangeAspect="1"/>
          </p:cNvPicPr>
          <p:nvPr>
            <a:videoFile r:link="rId1"/>
            <p:extLst>
              <p:ext uri="{DAA4B4D4-6D71-4841-9C94-3DE7FCFB9230}">
                <p14:media xmlns="" xmlns:p14="http://schemas.microsoft.com/office/powerpoint/2010/main" r:embed="rId7"/>
              </p:ext>
            </p:extLst>
          </p:nvPr>
        </p:nvPicPr>
        <p:blipFill>
          <a:blip r:embed="rId8" cstate="print"/>
          <a:stretch>
            <a:fillRect/>
          </a:stretch>
        </p:blipFill>
        <p:spPr>
          <a:xfrm>
            <a:off x="-810591" y="-45003"/>
            <a:ext cx="609600" cy="609600"/>
          </a:xfrm>
          <a:prstGeom prst="rect">
            <a:avLst/>
          </a:prstGeom>
        </p:spPr>
      </p:pic>
      <p:pic>
        <p:nvPicPr>
          <p:cNvPr id="40" name="Content Placeholder 3"/>
          <p:cNvPicPr>
            <a:picLocks noChangeAspect="1"/>
          </p:cNvPicPr>
          <p:nvPr/>
        </p:nvPicPr>
        <p:blipFill rotWithShape="1">
          <a:blip r:embed="rId9" cstate="print">
            <a:extLst>
              <a:ext uri="{28A0092B-C50C-407E-A947-70E740481C1C}">
                <a14:useLocalDpi xmlns="" xmlns:a14="http://schemas.microsoft.com/office/drawing/2010/main" val="0"/>
              </a:ext>
            </a:extLst>
          </a:blip>
          <a:srcRect l="54688" t="4076" r="5645" b="7865"/>
          <a:stretch/>
        </p:blipFill>
        <p:spPr>
          <a:xfrm rot="20778696">
            <a:off x="10167239" y="5361781"/>
            <a:ext cx="878164" cy="2107592"/>
          </a:xfrm>
          <a:prstGeom prst="rect">
            <a:avLst/>
          </a:prstGeom>
        </p:spPr>
      </p:pic>
      <p:pic>
        <p:nvPicPr>
          <p:cNvPr id="583" name="图片 77"/>
          <p:cNvPicPr>
            <a:picLocks noChangeAspect="1"/>
          </p:cNvPicPr>
          <p:nvPr/>
        </p:nvPicPr>
        <p:blipFill>
          <a:blip r:embed="rId6"/>
          <a:stretch>
            <a:fillRect/>
          </a:stretch>
        </p:blipFill>
        <p:spPr>
          <a:xfrm rot="4407889">
            <a:off x="8664411" y="5577542"/>
            <a:ext cx="275268" cy="254095"/>
          </a:xfrm>
          <a:prstGeom prst="rect">
            <a:avLst/>
          </a:prstGeom>
        </p:spPr>
      </p:pic>
      <p:pic>
        <p:nvPicPr>
          <p:cNvPr id="584" name="图片 70"/>
          <p:cNvPicPr>
            <a:picLocks noChangeAspect="1"/>
          </p:cNvPicPr>
          <p:nvPr/>
        </p:nvPicPr>
        <p:blipFill>
          <a:blip r:embed="rId6"/>
          <a:stretch>
            <a:fillRect/>
          </a:stretch>
        </p:blipFill>
        <p:spPr>
          <a:xfrm rot="2867381">
            <a:off x="2003989" y="5756251"/>
            <a:ext cx="565971" cy="522435"/>
          </a:xfrm>
          <a:prstGeom prst="rect">
            <a:avLst/>
          </a:prstGeom>
        </p:spPr>
      </p:pic>
      <p:sp>
        <p:nvSpPr>
          <p:cNvPr id="1060" name="文本框 1059"/>
          <p:cNvSpPr txBox="1"/>
          <p:nvPr/>
        </p:nvSpPr>
        <p:spPr>
          <a:xfrm>
            <a:off x="1349663" y="1544716"/>
            <a:ext cx="9701152" cy="2378861"/>
          </a:xfrm>
          <a:prstGeom prst="rect">
            <a:avLst/>
          </a:prstGeom>
          <a:noFill/>
          <a:effectLst>
            <a:outerShdw blurRad="50800" dist="38100" dir="2700000" algn="tl" rotWithShape="0">
              <a:prstClr val="black">
                <a:alpha val="40000"/>
              </a:prstClr>
            </a:outerShdw>
          </a:effectLst>
        </p:spPr>
        <p:txBody>
          <a:bodyPr wrap="square" lIns="121917" tIns="60958" rIns="121917" bIns="60958" rtlCol="0">
            <a:prstTxWarp prst="textDeflate">
              <a:avLst/>
            </a:prstTxWarp>
            <a:spAutoFit/>
          </a:bodyPr>
          <a:lstStyle/>
          <a:p>
            <a:pPr algn="ctr">
              <a:lnSpc>
                <a:spcPct val="150000"/>
              </a:lnSpc>
            </a:pPr>
            <a:r>
              <a:rPr lang="en-US" altLang="zh-CN" sz="5400" b="1" dirty="0">
                <a:ln w="22225">
                  <a:solidFill>
                    <a:srgbClr val="FE817E"/>
                  </a:solidFill>
                  <a:prstDash val="solid"/>
                </a:ln>
                <a:solidFill>
                  <a:srgbClr val="FFC000"/>
                </a:solidFill>
                <a:effectLst>
                  <a:glow rad="101600">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ĐUA TÊN LỬA</a:t>
            </a:r>
          </a:p>
        </p:txBody>
      </p:sp>
      <p:grpSp>
        <p:nvGrpSpPr>
          <p:cNvPr id="6" name="Group 3"/>
          <p:cNvGrpSpPr/>
          <p:nvPr/>
        </p:nvGrpSpPr>
        <p:grpSpPr>
          <a:xfrm>
            <a:off x="4845377" y="3583084"/>
            <a:ext cx="2576504" cy="1338828"/>
            <a:chOff x="4845377" y="3583082"/>
            <a:chExt cx="2576504" cy="1338828"/>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85" name="文本框 1059">
              <a:hlinkClick r:id="" action="ppaction://hlinkshowjump?jump=nextslide"/>
            </p:cNvPr>
            <p:cNvSpPr txBox="1"/>
            <p:nvPr/>
          </p:nvSpPr>
          <p:spPr>
            <a:xfrm>
              <a:off x="4845377" y="3583082"/>
              <a:ext cx="2576504" cy="1338828"/>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altLang="zh-CN" sz="5400" b="1" dirty="0">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Start</a:t>
              </a:r>
            </a:p>
          </p:txBody>
        </p:sp>
      </p:grpSp>
      <p:pic>
        <p:nvPicPr>
          <p:cNvPr id="39" name="Content Placeholder 3"/>
          <p:cNvPicPr>
            <a:picLocks noChangeAspect="1"/>
          </p:cNvPicPr>
          <p:nvPr/>
        </p:nvPicPr>
        <p:blipFill rotWithShape="1">
          <a:blip r:embed="rId9" cstate="print">
            <a:extLst>
              <a:ext uri="{28A0092B-C50C-407E-A947-70E740481C1C}">
                <a14:useLocalDpi xmlns="" xmlns:a14="http://schemas.microsoft.com/office/drawing/2010/main" val="0"/>
              </a:ext>
            </a:extLst>
          </a:blip>
          <a:srcRect l="7448" t="4076" r="52885" b="7865"/>
          <a:stretch/>
        </p:blipFill>
        <p:spPr>
          <a:xfrm rot="2921445">
            <a:off x="1083463" y="6622824"/>
            <a:ext cx="878164" cy="2107592"/>
          </a:xfrm>
          <a:prstGeom prst="rect">
            <a:avLst/>
          </a:prstGeom>
        </p:spPr>
      </p:pic>
    </p:spTree>
    <p:extLst>
      <p:ext uri="{BB962C8B-B14F-4D97-AF65-F5344CB8AC3E}">
        <p14:creationId xmlns="" xmlns:p14="http://schemas.microsoft.com/office/powerpoint/2010/main" val="35778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grpId="0"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0"/>
                                        <p:tgtEl>
                                          <p:spTgt spid="4"/>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6"/>
                                        </p:tgtEl>
                                        <p:attrNameLst>
                                          <p:attrName>style.visibility</p:attrName>
                                        </p:attrNameLst>
                                      </p:cBhvr>
                                      <p:to>
                                        <p:strVal val="visible"/>
                                      </p:to>
                                    </p:set>
                                    <p:anim calcmode="lin" valueType="num">
                                      <p:cBhvr additive="base">
                                        <p:cTn id="114" dur="1250" fill="hold"/>
                                        <p:tgtEl>
                                          <p:spTgt spid="6"/>
                                        </p:tgtEl>
                                        <p:attrNameLst>
                                          <p:attrName>ppt_x</p:attrName>
                                        </p:attrNameLst>
                                      </p:cBhvr>
                                      <p:tavLst>
                                        <p:tav tm="0">
                                          <p:val>
                                            <p:strVal val="#ppt_x"/>
                                          </p:val>
                                        </p:tav>
                                        <p:tav tm="100000">
                                          <p:val>
                                            <p:strVal val="#ppt_x"/>
                                          </p:val>
                                        </p:tav>
                                      </p:tavLst>
                                    </p:anim>
                                    <p:anim calcmode="lin" valueType="num">
                                      <p:cBhvr additive="base">
                                        <p:cTn id="115"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116" repeatCount="indefinite" fill="remove" display="0">
                  <p:stCondLst>
                    <p:cond delay="indefinite"/>
                  </p:stCondLst>
                  <p:endCondLst>
                    <p:cond evt="onStopAudio" delay="0">
                      <p:tgtEl>
                        <p:sldTgt/>
                      </p:tgtEl>
                    </p:cond>
                  </p:endCondLst>
                </p:cTn>
                <p:tgtEl>
                  <p:spTgt spid="2"/>
                </p:tgtEl>
              </p:cMediaNode>
            </p:video>
          </p:childTnLst>
        </p:cTn>
      </p:par>
    </p:tnLst>
    <p:bldLst>
      <p:bldP spid="10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529" y="2"/>
            <a:ext cx="12193057" cy="6857999"/>
          </a:xfrm>
          <a:prstGeom prst="rect">
            <a:avLst/>
          </a:prstGeom>
        </p:spPr>
      </p:pic>
      <p:sp>
        <p:nvSpPr>
          <p:cNvPr id="6" name="AutoShape 3"/>
          <p:cNvSpPr>
            <a:spLocks noChangeAspect="1" noChangeArrowheads="1" noTextEdit="1"/>
          </p:cNvSpPr>
          <p:nvPr/>
        </p:nvSpPr>
        <p:spPr bwMode="auto">
          <a:xfrm>
            <a:off x="4035522" y="-914065"/>
            <a:ext cx="8398740" cy="8384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endParaRPr lang="zh-CN" altLang="en-US" sz="1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659363" y="1285067"/>
            <a:ext cx="6369699" cy="1846655"/>
          </a:xfrm>
          <a:prstGeom prst="rect">
            <a:avLst/>
          </a:prstGeom>
          <a:noFill/>
        </p:spPr>
        <p:txBody>
          <a:bodyPr wrap="square" lIns="121917" tIns="60958" rIns="121917" bIns="60958" rtlCol="0">
            <a:spAutoFit/>
          </a:bodyPr>
          <a:lstStyle/>
          <a:p>
            <a:r>
              <a:rPr lang="en-US" sz="2800" b="1" i="1" dirty="0">
                <a:solidFill>
                  <a:srgbClr val="FF0000"/>
                </a:solidFill>
              </a:rPr>
              <a:t>	Ai ng</a:t>
            </a:r>
            <a:r>
              <a:rPr lang="vi-VN" sz="2800" b="1" i="1" dirty="0">
                <a:solidFill>
                  <a:srgbClr val="FF0000"/>
                </a:solidFill>
              </a:rPr>
              <a:t>ư</a:t>
            </a:r>
            <a:r>
              <a:rPr lang="en-US" sz="2800" b="1" i="1" dirty="0" err="1">
                <a:solidFill>
                  <a:srgbClr val="FF0000"/>
                </a:solidFill>
              </a:rPr>
              <a:t>ời</a:t>
            </a:r>
            <a:r>
              <a:rPr lang="en-US" sz="2800" b="1" i="1" dirty="0">
                <a:solidFill>
                  <a:srgbClr val="FF0000"/>
                </a:solidFill>
              </a:rPr>
              <a:t> </a:t>
            </a:r>
            <a:r>
              <a:rPr lang="en-US" sz="2800" b="1" i="1" dirty="0" err="1">
                <a:solidFill>
                  <a:srgbClr val="FF0000"/>
                </a:solidFill>
              </a:rPr>
              <a:t>bóp</a:t>
            </a:r>
            <a:r>
              <a:rPr lang="en-US" sz="2800" b="1" i="1" dirty="0">
                <a:solidFill>
                  <a:srgbClr val="FF0000"/>
                </a:solidFill>
              </a:rPr>
              <a:t> </a:t>
            </a:r>
            <a:r>
              <a:rPr lang="en-US" sz="2800" b="1" i="1" dirty="0" err="1">
                <a:solidFill>
                  <a:srgbClr val="FF0000"/>
                </a:solidFill>
              </a:rPr>
              <a:t>nát</a:t>
            </a:r>
            <a:r>
              <a:rPr lang="en-US" sz="2800" b="1" i="1" dirty="0">
                <a:solidFill>
                  <a:srgbClr val="FF0000"/>
                </a:solidFill>
              </a:rPr>
              <a:t> </a:t>
            </a:r>
            <a:r>
              <a:rPr lang="en-US" sz="2800" b="1" i="1" dirty="0" err="1">
                <a:solidFill>
                  <a:srgbClr val="FF0000"/>
                </a:solidFill>
              </a:rPr>
              <a:t>quả</a:t>
            </a:r>
            <a:r>
              <a:rPr lang="en-US" sz="2800" b="1" i="1" dirty="0">
                <a:solidFill>
                  <a:srgbClr val="FF0000"/>
                </a:solidFill>
              </a:rPr>
              <a:t> cam</a:t>
            </a:r>
          </a:p>
          <a:p>
            <a:r>
              <a:rPr lang="en-US" sz="2800" b="1" i="1" dirty="0" err="1">
                <a:solidFill>
                  <a:srgbClr val="FF0000"/>
                </a:solidFill>
              </a:rPr>
              <a:t>Hờn</a:t>
            </a:r>
            <a:r>
              <a:rPr lang="en-US" sz="2800" b="1" i="1" dirty="0">
                <a:solidFill>
                  <a:srgbClr val="FF0000"/>
                </a:solidFill>
              </a:rPr>
              <a:t> </a:t>
            </a:r>
            <a:r>
              <a:rPr lang="en-US" sz="2800" b="1" i="1" dirty="0" err="1">
                <a:solidFill>
                  <a:srgbClr val="FF0000"/>
                </a:solidFill>
              </a:rPr>
              <a:t>vua</a:t>
            </a:r>
            <a:r>
              <a:rPr lang="en-US" sz="2800" b="1" i="1" dirty="0">
                <a:solidFill>
                  <a:srgbClr val="FF0000"/>
                </a:solidFill>
              </a:rPr>
              <a:t> </a:t>
            </a:r>
            <a:r>
              <a:rPr lang="en-US" sz="2800" b="1" i="1" dirty="0" err="1">
                <a:solidFill>
                  <a:srgbClr val="FF0000"/>
                </a:solidFill>
              </a:rPr>
              <a:t>đã</a:t>
            </a:r>
            <a:r>
              <a:rPr lang="en-US" sz="2800" b="1" i="1" dirty="0">
                <a:solidFill>
                  <a:srgbClr val="FF0000"/>
                </a:solidFill>
              </a:rPr>
              <a:t> </a:t>
            </a:r>
            <a:r>
              <a:rPr lang="en-US" sz="2800" b="1" i="1" dirty="0" err="1">
                <a:solidFill>
                  <a:srgbClr val="FF0000"/>
                </a:solidFill>
              </a:rPr>
              <a:t>chẳng</a:t>
            </a:r>
            <a:r>
              <a:rPr lang="en-US" sz="2800" b="1" i="1" dirty="0">
                <a:solidFill>
                  <a:srgbClr val="FF0000"/>
                </a:solidFill>
              </a:rPr>
              <a:t> </a:t>
            </a:r>
            <a:r>
              <a:rPr lang="en-US" sz="2800" b="1" i="1" dirty="0" err="1">
                <a:solidFill>
                  <a:srgbClr val="FF0000"/>
                </a:solidFill>
              </a:rPr>
              <a:t>cho</a:t>
            </a:r>
            <a:r>
              <a:rPr lang="en-US" sz="2800" b="1" i="1" dirty="0">
                <a:solidFill>
                  <a:srgbClr val="FF0000"/>
                </a:solidFill>
              </a:rPr>
              <a:t> </a:t>
            </a:r>
            <a:r>
              <a:rPr lang="en-US" sz="2800" b="1" i="1" dirty="0" err="1">
                <a:solidFill>
                  <a:srgbClr val="FF0000"/>
                </a:solidFill>
              </a:rPr>
              <a:t>bàn</a:t>
            </a:r>
            <a:r>
              <a:rPr lang="en-US" sz="2800" b="1" i="1" dirty="0">
                <a:solidFill>
                  <a:srgbClr val="FF0000"/>
                </a:solidFill>
              </a:rPr>
              <a:t> </a:t>
            </a:r>
            <a:r>
              <a:rPr lang="en-US" sz="2800" b="1" i="1" dirty="0" err="1">
                <a:solidFill>
                  <a:srgbClr val="FF0000"/>
                </a:solidFill>
              </a:rPr>
              <a:t>việc</a:t>
            </a:r>
            <a:r>
              <a:rPr lang="en-US" sz="2800" b="1" i="1" dirty="0">
                <a:solidFill>
                  <a:srgbClr val="FF0000"/>
                </a:solidFill>
              </a:rPr>
              <a:t> </a:t>
            </a:r>
            <a:r>
              <a:rPr lang="en-US" sz="2800" b="1" i="1" dirty="0" err="1">
                <a:solidFill>
                  <a:srgbClr val="FF0000"/>
                </a:solidFill>
              </a:rPr>
              <a:t>quân</a:t>
            </a:r>
            <a:endParaRPr lang="en-US" sz="2800" b="1" i="1" dirty="0">
              <a:solidFill>
                <a:srgbClr val="FF0000"/>
              </a:solidFill>
            </a:endParaRPr>
          </a:p>
          <a:p>
            <a:r>
              <a:rPr lang="en-US" sz="2800" b="1" i="1" dirty="0">
                <a:solidFill>
                  <a:srgbClr val="FF0000"/>
                </a:solidFill>
              </a:rPr>
              <a:t>	</a:t>
            </a:r>
            <a:r>
              <a:rPr lang="en-US" sz="2800" b="1" i="1" dirty="0" err="1">
                <a:solidFill>
                  <a:srgbClr val="FF0000"/>
                </a:solidFill>
              </a:rPr>
              <a:t>Phá</a:t>
            </a:r>
            <a:r>
              <a:rPr lang="en-US" sz="2800" b="1" i="1" dirty="0">
                <a:solidFill>
                  <a:srgbClr val="FF0000"/>
                </a:solidFill>
              </a:rPr>
              <a:t> </a:t>
            </a:r>
            <a:r>
              <a:rPr lang="en-US" sz="2800" b="1" i="1" dirty="0" err="1">
                <a:solidFill>
                  <a:srgbClr val="FF0000"/>
                </a:solidFill>
              </a:rPr>
              <a:t>cường</a:t>
            </a:r>
            <a:r>
              <a:rPr lang="en-US" sz="2800" b="1" i="1" dirty="0">
                <a:solidFill>
                  <a:srgbClr val="FF0000"/>
                </a:solidFill>
              </a:rPr>
              <a:t> </a:t>
            </a:r>
            <a:r>
              <a:rPr lang="en-US" sz="2800" b="1" i="1" dirty="0" err="1">
                <a:solidFill>
                  <a:srgbClr val="FF0000"/>
                </a:solidFill>
              </a:rPr>
              <a:t>địch</a:t>
            </a:r>
            <a:r>
              <a:rPr lang="en-US" sz="2800" b="1" i="1" dirty="0">
                <a:solidFill>
                  <a:srgbClr val="FF0000"/>
                </a:solidFill>
              </a:rPr>
              <a:t> </a:t>
            </a:r>
            <a:r>
              <a:rPr lang="en-US" sz="2800" b="1" i="1" dirty="0" err="1">
                <a:solidFill>
                  <a:srgbClr val="FF0000"/>
                </a:solidFill>
              </a:rPr>
              <a:t>báo</a:t>
            </a:r>
            <a:r>
              <a:rPr lang="en-US" sz="2800" b="1" i="1" dirty="0">
                <a:solidFill>
                  <a:srgbClr val="FF0000"/>
                </a:solidFill>
              </a:rPr>
              <a:t> </a:t>
            </a:r>
            <a:r>
              <a:rPr lang="en-US" sz="2800" b="1" i="1" dirty="0" err="1">
                <a:solidFill>
                  <a:srgbClr val="FF0000"/>
                </a:solidFill>
              </a:rPr>
              <a:t>hoàng</a:t>
            </a:r>
            <a:r>
              <a:rPr lang="en-US" sz="2800" b="1" i="1" dirty="0">
                <a:solidFill>
                  <a:srgbClr val="FF0000"/>
                </a:solidFill>
              </a:rPr>
              <a:t> </a:t>
            </a:r>
            <a:r>
              <a:rPr lang="en-US" sz="2800" b="1" i="1" dirty="0" err="1">
                <a:solidFill>
                  <a:srgbClr val="FF0000"/>
                </a:solidFill>
              </a:rPr>
              <a:t>ân</a:t>
            </a:r>
            <a:endParaRPr lang="en-US" sz="2800" b="1" i="1" dirty="0">
              <a:solidFill>
                <a:srgbClr val="FF0000"/>
              </a:solidFill>
            </a:endParaRPr>
          </a:p>
          <a:p>
            <a:r>
              <a:rPr lang="en-US" sz="2800" b="1" i="1" dirty="0" err="1">
                <a:solidFill>
                  <a:srgbClr val="FF0000"/>
                </a:solidFill>
              </a:rPr>
              <a:t>Dựng</a:t>
            </a:r>
            <a:r>
              <a:rPr lang="en-US" sz="2800" b="1" i="1" dirty="0">
                <a:solidFill>
                  <a:srgbClr val="FF0000"/>
                </a:solidFill>
              </a:rPr>
              <a:t> </a:t>
            </a:r>
            <a:r>
              <a:rPr lang="en-US" sz="2800" b="1" i="1" dirty="0" err="1">
                <a:solidFill>
                  <a:srgbClr val="FF0000"/>
                </a:solidFill>
              </a:rPr>
              <a:t>lên</a:t>
            </a:r>
            <a:r>
              <a:rPr lang="en-US" sz="2800" b="1" i="1" dirty="0">
                <a:solidFill>
                  <a:srgbClr val="FF0000"/>
                </a:solidFill>
              </a:rPr>
              <a:t> </a:t>
            </a:r>
            <a:r>
              <a:rPr lang="en-US" sz="2800" b="1" i="1" dirty="0" err="1">
                <a:solidFill>
                  <a:srgbClr val="FF0000"/>
                </a:solidFill>
              </a:rPr>
              <a:t>cờ</a:t>
            </a:r>
            <a:r>
              <a:rPr lang="en-US" sz="2800" b="1" i="1" dirty="0">
                <a:solidFill>
                  <a:srgbClr val="FF0000"/>
                </a:solidFill>
              </a:rPr>
              <a:t> </a:t>
            </a:r>
            <a:r>
              <a:rPr lang="en-US" sz="2800" b="1" i="1" dirty="0" err="1">
                <a:solidFill>
                  <a:srgbClr val="FF0000"/>
                </a:solidFill>
              </a:rPr>
              <a:t>nghĩa</a:t>
            </a:r>
            <a:r>
              <a:rPr lang="en-US" sz="2800" b="1" i="1" dirty="0">
                <a:solidFill>
                  <a:srgbClr val="FF0000"/>
                </a:solidFill>
              </a:rPr>
              <a:t> </a:t>
            </a:r>
            <a:r>
              <a:rPr lang="en-US" sz="2800" b="1" i="1" dirty="0" err="1">
                <a:solidFill>
                  <a:srgbClr val="FF0000"/>
                </a:solidFill>
              </a:rPr>
              <a:t>xả</a:t>
            </a:r>
            <a:r>
              <a:rPr lang="en-US" sz="2800" b="1" i="1" dirty="0">
                <a:solidFill>
                  <a:srgbClr val="FF0000"/>
                </a:solidFill>
              </a:rPr>
              <a:t> </a:t>
            </a:r>
            <a:r>
              <a:rPr lang="en-US" sz="2800" b="1" i="1" dirty="0" err="1">
                <a:solidFill>
                  <a:srgbClr val="FF0000"/>
                </a:solidFill>
              </a:rPr>
              <a:t>thân</a:t>
            </a:r>
            <a:r>
              <a:rPr lang="en-US" sz="2800" b="1" i="1" dirty="0">
                <a:solidFill>
                  <a:srgbClr val="FF0000"/>
                </a:solidFill>
              </a:rPr>
              <a:t> </a:t>
            </a:r>
            <a:r>
              <a:rPr lang="en-US" sz="2800" b="1" i="1" dirty="0" err="1">
                <a:solidFill>
                  <a:srgbClr val="FF0000"/>
                </a:solidFill>
              </a:rPr>
              <a:t>diệt</a:t>
            </a:r>
            <a:r>
              <a:rPr lang="en-US" sz="2800" b="1" i="1" dirty="0">
                <a:solidFill>
                  <a:srgbClr val="FF0000"/>
                </a:solidFill>
              </a:rPr>
              <a:t> </a:t>
            </a:r>
            <a:r>
              <a:rPr lang="en-US" sz="2800" b="1" i="1" dirty="0" err="1">
                <a:solidFill>
                  <a:srgbClr val="FF0000"/>
                </a:solidFill>
              </a:rPr>
              <a:t>thù</a:t>
            </a:r>
            <a:r>
              <a:rPr lang="en-US" sz="2800" b="1" i="1" dirty="0">
                <a:solidFill>
                  <a:srgbClr val="FF0000"/>
                </a:solidFill>
              </a:rPr>
              <a:t>.</a:t>
            </a:r>
          </a:p>
        </p:txBody>
      </p:sp>
      <p:sp>
        <p:nvSpPr>
          <p:cNvPr id="764" name="TextBox 763"/>
          <p:cNvSpPr txBox="1"/>
          <p:nvPr/>
        </p:nvSpPr>
        <p:spPr>
          <a:xfrm>
            <a:off x="7706602" y="2312207"/>
            <a:ext cx="3541148" cy="553997"/>
          </a:xfrm>
          <a:prstGeom prst="rect">
            <a:avLst/>
          </a:prstGeom>
          <a:noFill/>
        </p:spPr>
        <p:txBody>
          <a:bodyPr wrap="square" lIns="121917" tIns="60958" rIns="121917" bIns="60958" rtlCol="0">
            <a:spAutoFit/>
          </a:bodyPr>
          <a:lstStyle/>
          <a:p>
            <a:pPr algn="ctr"/>
            <a:r>
              <a:rPr lang="en-US" sz="2800" b="1" dirty="0">
                <a:solidFill>
                  <a:schemeClr val="accent5">
                    <a:lumMod val="75000"/>
                  </a:schemeClr>
                </a:solidFill>
                <a:effectLst>
                  <a:outerShdw blurRad="38100" dist="38100" dir="2700000" algn="tl">
                    <a:srgbClr val="000000">
                      <a:alpha val="43137"/>
                    </a:srgbClr>
                  </a:outerShdw>
                </a:effectLst>
              </a:rPr>
              <a:t>TRẦN QUỐC TOẢN</a:t>
            </a:r>
          </a:p>
        </p:txBody>
      </p:sp>
      <p:sp>
        <p:nvSpPr>
          <p:cNvPr id="536" name="TextBox 535"/>
          <p:cNvSpPr txBox="1"/>
          <p:nvPr/>
        </p:nvSpPr>
        <p:spPr>
          <a:xfrm>
            <a:off x="7589914" y="4946082"/>
            <a:ext cx="2514892" cy="779025"/>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lIns="121917" tIns="60958" rIns="121917" bIns="60958" rtlCol="0">
            <a:spAutoFit/>
          </a:bodyPr>
          <a:lstStyle/>
          <a:p>
            <a:pPr algn="ctr"/>
            <a:r>
              <a:rPr lang="en-US" sz="28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7706601" y="3956053"/>
            <a:ext cx="4377307" cy="2901948"/>
          </a:xfrm>
          <a:prstGeom prst="rect">
            <a:avLst/>
          </a:prstGeom>
        </p:spPr>
      </p:pic>
      <p:sp>
        <p:nvSpPr>
          <p:cNvPr id="537" name="TextBox 536"/>
          <p:cNvSpPr txBox="1"/>
          <p:nvPr/>
        </p:nvSpPr>
        <p:spPr>
          <a:xfrm rot="21221156">
            <a:off x="-1781798" y="327056"/>
            <a:ext cx="1577635" cy="779025"/>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lIns="121917" tIns="60958" rIns="121917" bIns="60958" rtlCol="0" anchor="ctr">
            <a:spAutoFit/>
          </a:bodyPr>
          <a:lstStyle/>
          <a:p>
            <a:pPr algn="ctr"/>
            <a:r>
              <a:rPr lang="en-US" sz="28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rot="777841">
            <a:off x="-2213755" y="-703423"/>
            <a:ext cx="2127688" cy="1499747"/>
          </a:xfrm>
          <a:prstGeom prst="rect">
            <a:avLst/>
          </a:prstGeom>
        </p:spPr>
      </p:pic>
    </p:spTree>
    <p:extLst>
      <p:ext uri="{BB962C8B-B14F-4D97-AF65-F5344CB8AC3E}">
        <p14:creationId xmlns="" xmlns:p14="http://schemas.microsoft.com/office/powerpoint/2010/main" val="2742414365"/>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529" y="2"/>
            <a:ext cx="12193057" cy="6857999"/>
          </a:xfrm>
          <a:prstGeom prst="rect">
            <a:avLst/>
          </a:prstGeom>
        </p:spPr>
      </p:pic>
      <p:sp>
        <p:nvSpPr>
          <p:cNvPr id="6" name="AutoShape 3"/>
          <p:cNvSpPr>
            <a:spLocks noChangeAspect="1" noChangeArrowheads="1" noTextEdit="1"/>
          </p:cNvSpPr>
          <p:nvPr/>
        </p:nvSpPr>
        <p:spPr bwMode="auto">
          <a:xfrm>
            <a:off x="4035522" y="-914065"/>
            <a:ext cx="8398740" cy="8384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endParaRPr lang="zh-CN" altLang="en-US" sz="1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721569" y="1285067"/>
            <a:ext cx="6257729" cy="553997"/>
          </a:xfrm>
          <a:prstGeom prst="rect">
            <a:avLst/>
          </a:prstGeom>
          <a:noFill/>
        </p:spPr>
        <p:txBody>
          <a:bodyPr wrap="square" lIns="121917" tIns="60958" rIns="121917" bIns="60958" rtlCol="0">
            <a:spAutoFit/>
          </a:bodyPr>
          <a:lstStyle/>
          <a:p>
            <a:r>
              <a:rPr lang="en-US" sz="2800" b="1" dirty="0" err="1">
                <a:solidFill>
                  <a:srgbClr val="0070C0"/>
                </a:solidFill>
              </a:rPr>
              <a:t>Trần</a:t>
            </a:r>
            <a:r>
              <a:rPr lang="en-US" sz="2800" b="1" dirty="0">
                <a:solidFill>
                  <a:srgbClr val="0070C0"/>
                </a:solidFill>
              </a:rPr>
              <a:t> </a:t>
            </a:r>
            <a:r>
              <a:rPr lang="en-US" sz="2800" b="1" dirty="0" err="1">
                <a:solidFill>
                  <a:srgbClr val="0070C0"/>
                </a:solidFill>
              </a:rPr>
              <a:t>Quốc</a:t>
            </a:r>
            <a:r>
              <a:rPr lang="en-US" sz="2800" b="1" dirty="0">
                <a:solidFill>
                  <a:srgbClr val="0070C0"/>
                </a:solidFill>
              </a:rPr>
              <a:t> </a:t>
            </a:r>
            <a:r>
              <a:rPr lang="en-US" sz="2800" b="1" dirty="0" err="1">
                <a:solidFill>
                  <a:srgbClr val="0070C0"/>
                </a:solidFill>
              </a:rPr>
              <a:t>Toản</a:t>
            </a:r>
            <a:r>
              <a:rPr lang="en-US" sz="2800" b="1" dirty="0">
                <a:solidFill>
                  <a:srgbClr val="0070C0"/>
                </a:solidFill>
              </a:rPr>
              <a:t> </a:t>
            </a:r>
            <a:r>
              <a:rPr lang="en-US" sz="2800" b="1" dirty="0" err="1">
                <a:solidFill>
                  <a:srgbClr val="0070C0"/>
                </a:solidFill>
              </a:rPr>
              <a:t>xin</a:t>
            </a:r>
            <a:r>
              <a:rPr lang="en-US" sz="2800" b="1" dirty="0">
                <a:solidFill>
                  <a:srgbClr val="0070C0"/>
                </a:solidFill>
              </a:rPr>
              <a:t> </a:t>
            </a:r>
            <a:r>
              <a:rPr lang="en-US" sz="2800" b="1" dirty="0" err="1">
                <a:solidFill>
                  <a:srgbClr val="0070C0"/>
                </a:solidFill>
              </a:rPr>
              <a:t>gặp</a:t>
            </a:r>
            <a:r>
              <a:rPr lang="en-US" sz="2800" b="1" dirty="0">
                <a:solidFill>
                  <a:srgbClr val="0070C0"/>
                </a:solidFill>
              </a:rPr>
              <a:t> </a:t>
            </a:r>
            <a:r>
              <a:rPr lang="en-US" sz="2800" b="1" dirty="0" err="1">
                <a:solidFill>
                  <a:srgbClr val="0070C0"/>
                </a:solidFill>
              </a:rPr>
              <a:t>vua</a:t>
            </a:r>
            <a:r>
              <a:rPr lang="en-US" sz="2800" b="1" dirty="0">
                <a:solidFill>
                  <a:srgbClr val="0070C0"/>
                </a:solidFill>
              </a:rPr>
              <a:t> </a:t>
            </a:r>
            <a:r>
              <a:rPr lang="en-US" sz="2800" b="1" dirty="0" err="1">
                <a:solidFill>
                  <a:srgbClr val="0070C0"/>
                </a:solidFill>
              </a:rPr>
              <a:t>để</a:t>
            </a:r>
            <a:r>
              <a:rPr lang="en-US" sz="2800" b="1" dirty="0">
                <a:solidFill>
                  <a:srgbClr val="0070C0"/>
                </a:solidFill>
              </a:rPr>
              <a:t> </a:t>
            </a:r>
            <a:r>
              <a:rPr lang="en-US" sz="2800" b="1" dirty="0" err="1">
                <a:solidFill>
                  <a:srgbClr val="0070C0"/>
                </a:solidFill>
              </a:rPr>
              <a:t>làm</a:t>
            </a:r>
            <a:r>
              <a:rPr lang="en-US" sz="2800" b="1" dirty="0">
                <a:solidFill>
                  <a:srgbClr val="0070C0"/>
                </a:solidFill>
              </a:rPr>
              <a:t> </a:t>
            </a:r>
            <a:r>
              <a:rPr lang="en-US" sz="2800" b="1" dirty="0" err="1">
                <a:solidFill>
                  <a:srgbClr val="0070C0"/>
                </a:solidFill>
              </a:rPr>
              <a:t>gì</a:t>
            </a:r>
            <a:r>
              <a:rPr lang="en-US" sz="2800" b="1" dirty="0">
                <a:solidFill>
                  <a:srgbClr val="0070C0"/>
                </a:solidFill>
              </a:rPr>
              <a:t>?</a:t>
            </a:r>
          </a:p>
        </p:txBody>
      </p:sp>
      <p:sp>
        <p:nvSpPr>
          <p:cNvPr id="764" name="TextBox 763"/>
          <p:cNvSpPr txBox="1"/>
          <p:nvPr/>
        </p:nvSpPr>
        <p:spPr>
          <a:xfrm>
            <a:off x="7589914" y="2168108"/>
            <a:ext cx="3541148" cy="984881"/>
          </a:xfrm>
          <a:prstGeom prst="rect">
            <a:avLst/>
          </a:prstGeom>
          <a:noFill/>
        </p:spPr>
        <p:txBody>
          <a:bodyPr wrap="square" lIns="121917" tIns="60958" rIns="121917" bIns="60958" rtlCol="0">
            <a:spAutoFit/>
          </a:bodyPr>
          <a:lstStyle/>
          <a:p>
            <a:pPr algn="ctr"/>
            <a:r>
              <a:rPr lang="en-US" sz="2800" b="1" dirty="0" err="1">
                <a:solidFill>
                  <a:srgbClr val="C00000"/>
                </a:solidFill>
              </a:rPr>
              <a:t>Trần</a:t>
            </a:r>
            <a:r>
              <a:rPr lang="en-US" sz="2800" b="1" dirty="0">
                <a:solidFill>
                  <a:srgbClr val="C00000"/>
                </a:solidFill>
              </a:rPr>
              <a:t> </a:t>
            </a:r>
            <a:r>
              <a:rPr lang="en-US" sz="2800" b="1" dirty="0" err="1">
                <a:solidFill>
                  <a:srgbClr val="C00000"/>
                </a:solidFill>
              </a:rPr>
              <a:t>Quốc</a:t>
            </a:r>
            <a:r>
              <a:rPr lang="en-US" sz="2800" b="1" dirty="0">
                <a:solidFill>
                  <a:srgbClr val="C00000"/>
                </a:solidFill>
              </a:rPr>
              <a:t> </a:t>
            </a:r>
            <a:r>
              <a:rPr lang="en-US" sz="2800" b="1" dirty="0" err="1">
                <a:solidFill>
                  <a:srgbClr val="C00000"/>
                </a:solidFill>
              </a:rPr>
              <a:t>Toản</a:t>
            </a:r>
            <a:r>
              <a:rPr lang="en-US" sz="2800" b="1" dirty="0">
                <a:solidFill>
                  <a:srgbClr val="C00000"/>
                </a:solidFill>
              </a:rPr>
              <a:t> </a:t>
            </a:r>
            <a:r>
              <a:rPr lang="en-US" sz="2800" b="1" dirty="0" err="1">
                <a:solidFill>
                  <a:srgbClr val="C00000"/>
                </a:solidFill>
              </a:rPr>
              <a:t>gặp</a:t>
            </a:r>
            <a:r>
              <a:rPr lang="en-US" sz="2800" b="1" dirty="0">
                <a:solidFill>
                  <a:srgbClr val="C00000"/>
                </a:solidFill>
              </a:rPr>
              <a:t> </a:t>
            </a:r>
            <a:r>
              <a:rPr lang="en-US" sz="2800" b="1" dirty="0" err="1">
                <a:solidFill>
                  <a:srgbClr val="C00000"/>
                </a:solidFill>
              </a:rPr>
              <a:t>vua</a:t>
            </a:r>
            <a:r>
              <a:rPr lang="en-US" sz="2800" b="1" dirty="0">
                <a:solidFill>
                  <a:srgbClr val="C00000"/>
                </a:solidFill>
              </a:rPr>
              <a:t> </a:t>
            </a:r>
            <a:r>
              <a:rPr lang="en-US" sz="2800" b="1" dirty="0" err="1">
                <a:solidFill>
                  <a:srgbClr val="C00000"/>
                </a:solidFill>
              </a:rPr>
              <a:t>xin</a:t>
            </a:r>
            <a:r>
              <a:rPr lang="en-US" sz="2800" b="1" dirty="0">
                <a:solidFill>
                  <a:srgbClr val="C00000"/>
                </a:solidFill>
              </a:rPr>
              <a:t> </a:t>
            </a:r>
            <a:r>
              <a:rPr lang="en-US" sz="2800" b="1" dirty="0" err="1">
                <a:solidFill>
                  <a:srgbClr val="C00000"/>
                </a:solidFill>
              </a:rPr>
              <a:t>đánh</a:t>
            </a:r>
            <a:r>
              <a:rPr lang="en-US" sz="2800" b="1" dirty="0">
                <a:solidFill>
                  <a:srgbClr val="C00000"/>
                </a:solidFill>
              </a:rPr>
              <a:t> </a:t>
            </a:r>
            <a:r>
              <a:rPr lang="en-US" sz="2800" b="1" dirty="0" err="1">
                <a:solidFill>
                  <a:srgbClr val="C00000"/>
                </a:solidFill>
              </a:rPr>
              <a:t>giặc</a:t>
            </a:r>
            <a:r>
              <a:rPr lang="en-US" sz="2800" b="1" dirty="0">
                <a:solidFill>
                  <a:srgbClr val="C00000"/>
                </a:solidFill>
              </a:rPr>
              <a:t>.</a:t>
            </a:r>
          </a:p>
        </p:txBody>
      </p:sp>
      <p:sp>
        <p:nvSpPr>
          <p:cNvPr id="536" name="TextBox 535"/>
          <p:cNvSpPr txBox="1"/>
          <p:nvPr/>
        </p:nvSpPr>
        <p:spPr>
          <a:xfrm>
            <a:off x="7589914" y="4946082"/>
            <a:ext cx="2514892" cy="779025"/>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lIns="121917" tIns="60958" rIns="121917" bIns="60958" rtlCol="0">
            <a:spAutoFit/>
          </a:bodyPr>
          <a:lstStyle/>
          <a:p>
            <a:pPr algn="ctr"/>
            <a:r>
              <a:rPr lang="en-US" sz="2800" b="1" dirty="0">
                <a:solidFill>
                  <a:schemeClr val="accent6">
                    <a:lumMod val="75000"/>
                  </a:schemeClr>
                </a:solidFill>
              </a:rPr>
              <a:t>Xem đáp án</a:t>
            </a:r>
          </a:p>
        </p:txBody>
      </p:sp>
      <p:pic>
        <p:nvPicPr>
          <p:cNvPr id="383" name="Picture 382"/>
          <p:cNvPicPr>
            <a:picLocks noChangeAspect="1"/>
          </p:cNvPicPr>
          <p:nvPr/>
        </p:nvPicPr>
        <p:blipFill>
          <a:blip r:embed="rId4"/>
          <a:stretch>
            <a:fillRect/>
          </a:stretch>
        </p:blipFill>
        <p:spPr>
          <a:xfrm>
            <a:off x="7706601" y="3956053"/>
            <a:ext cx="4377307" cy="2901948"/>
          </a:xfrm>
          <a:prstGeom prst="rect">
            <a:avLst/>
          </a:prstGeom>
        </p:spPr>
      </p:pic>
      <p:sp>
        <p:nvSpPr>
          <p:cNvPr id="537" name="TextBox 536"/>
          <p:cNvSpPr txBox="1"/>
          <p:nvPr/>
        </p:nvSpPr>
        <p:spPr>
          <a:xfrm rot="21221156">
            <a:off x="-1781798" y="327056"/>
            <a:ext cx="1577635" cy="779025"/>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lIns="121917" tIns="60958" rIns="121917" bIns="60958" rtlCol="0" anchor="ctr">
            <a:spAutoFit/>
          </a:bodyPr>
          <a:lstStyle/>
          <a:p>
            <a:pPr algn="ctr"/>
            <a:r>
              <a:rPr lang="en-US" sz="28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rot="777841">
            <a:off x="-2213755" y="-703423"/>
            <a:ext cx="2127688" cy="1499747"/>
          </a:xfrm>
          <a:prstGeom prst="rect">
            <a:avLst/>
          </a:prstGeom>
        </p:spPr>
      </p:pic>
      <p:pic>
        <p:nvPicPr>
          <p:cNvPr id="2" name="Picture 1">
            <a:extLst>
              <a:ext uri="{FF2B5EF4-FFF2-40B4-BE49-F238E27FC236}">
                <a16:creationId xmlns="" xmlns:a16="http://schemas.microsoft.com/office/drawing/2014/main" id="{B41585CB-F67D-4EE4-A462-7DF7037B663C}"/>
              </a:ext>
            </a:extLst>
          </p:cNvPr>
          <p:cNvPicPr>
            <a:picLocks noChangeAspect="1"/>
          </p:cNvPicPr>
          <p:nvPr/>
        </p:nvPicPr>
        <p:blipFill>
          <a:blip r:embed="rId7"/>
          <a:stretch>
            <a:fillRect/>
          </a:stretch>
        </p:blipFill>
        <p:spPr>
          <a:xfrm>
            <a:off x="1405513" y="1702019"/>
            <a:ext cx="3415947" cy="2901948"/>
          </a:xfrm>
          <a:prstGeom prst="rect">
            <a:avLst/>
          </a:prstGeom>
        </p:spPr>
      </p:pic>
    </p:spTree>
    <p:extLst>
      <p:ext uri="{BB962C8B-B14F-4D97-AF65-F5344CB8AC3E}">
        <p14:creationId xmlns="" xmlns:p14="http://schemas.microsoft.com/office/powerpoint/2010/main" val="33969413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8.33333E-7 -2.96296E-6 L 0.57487 0.80579 " pathEditMode="relative" rAng="0" ptsTypes="AA">
                                      <p:cBhvr>
                                        <p:cTn id="13" dur="2000" fill="hold"/>
                                        <p:tgtEl>
                                          <p:spTgt spid="7"/>
                                        </p:tgtEl>
                                        <p:attrNameLst>
                                          <p:attrName>ppt_x</p:attrName>
                                          <p:attrName>ppt_y</p:attrName>
                                        </p:attrNameLst>
                                      </p:cBhvr>
                                      <p:rCtr x="28737" y="40278"/>
                                    </p:animMotion>
                                  </p:childTnLst>
                                </p:cTn>
                              </p:par>
                              <p:par>
                                <p:cTn id="14" presetID="42" presetClass="path" presetSubtype="0" accel="50000" decel="50000" fill="hold" grpId="0" nodeType="withEffect">
                                  <p:stCondLst>
                                    <p:cond delay="0"/>
                                  </p:stCondLst>
                                  <p:childTnLst>
                                    <p:animMotion origin="layout" path="M 2.08333E-7 1.85185E-6 L 0.57487 0.80579 " pathEditMode="relative" rAng="0" ptsTypes="AA">
                                      <p:cBhvr>
                                        <p:cTn id="15"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529" y="2"/>
            <a:ext cx="12193057" cy="6857999"/>
          </a:xfrm>
          <a:prstGeom prst="rect">
            <a:avLst/>
          </a:prstGeom>
        </p:spPr>
      </p:pic>
      <p:sp>
        <p:nvSpPr>
          <p:cNvPr id="6" name="AutoShape 3"/>
          <p:cNvSpPr>
            <a:spLocks noChangeAspect="1" noChangeArrowheads="1" noTextEdit="1"/>
          </p:cNvSpPr>
          <p:nvPr/>
        </p:nvSpPr>
        <p:spPr bwMode="auto">
          <a:xfrm>
            <a:off x="4035522" y="-914065"/>
            <a:ext cx="8398740" cy="8384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endParaRPr lang="zh-CN" altLang="en-US" sz="1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1135465" y="1285067"/>
            <a:ext cx="6192988" cy="984881"/>
          </a:xfrm>
          <a:prstGeom prst="rect">
            <a:avLst/>
          </a:prstGeom>
          <a:noFill/>
        </p:spPr>
        <p:txBody>
          <a:bodyPr wrap="square" lIns="121917" tIns="60958" rIns="121917" bIns="60958" rtlCol="0">
            <a:spAutoFit/>
          </a:bodyPr>
          <a:lstStyle/>
          <a:p>
            <a:r>
              <a:rPr lang="en-US" sz="2800" b="1" dirty="0" err="1">
                <a:solidFill>
                  <a:schemeClr val="accent5">
                    <a:lumMod val="75000"/>
                  </a:schemeClr>
                </a:solidFill>
              </a:rPr>
              <a:t>Quả</a:t>
            </a:r>
            <a:r>
              <a:rPr lang="en-US" sz="2800" b="1" dirty="0">
                <a:solidFill>
                  <a:schemeClr val="accent5">
                    <a:lumMod val="75000"/>
                  </a:schemeClr>
                </a:solidFill>
              </a:rPr>
              <a:t> cam </a:t>
            </a:r>
            <a:r>
              <a:rPr lang="en-US" sz="2800" b="1" dirty="0" err="1">
                <a:solidFill>
                  <a:schemeClr val="accent5">
                    <a:lumMod val="75000"/>
                  </a:schemeClr>
                </a:solidFill>
              </a:rPr>
              <a:t>trên</a:t>
            </a:r>
            <a:r>
              <a:rPr lang="en-US" sz="2800" b="1" dirty="0">
                <a:solidFill>
                  <a:schemeClr val="accent5">
                    <a:lumMod val="75000"/>
                  </a:schemeClr>
                </a:solidFill>
              </a:rPr>
              <a:t> </a:t>
            </a:r>
            <a:r>
              <a:rPr lang="en-US" sz="2800" b="1" dirty="0" err="1">
                <a:solidFill>
                  <a:schemeClr val="accent5">
                    <a:lumMod val="75000"/>
                  </a:schemeClr>
                </a:solidFill>
              </a:rPr>
              <a:t>tay</a:t>
            </a:r>
            <a:r>
              <a:rPr lang="en-US" sz="2800" b="1" dirty="0">
                <a:solidFill>
                  <a:schemeClr val="accent5">
                    <a:lumMod val="75000"/>
                  </a:schemeClr>
                </a:solidFill>
              </a:rPr>
              <a:t> </a:t>
            </a:r>
            <a:r>
              <a:rPr lang="en-US" sz="2800" b="1" dirty="0" err="1">
                <a:solidFill>
                  <a:schemeClr val="accent5">
                    <a:lumMod val="75000"/>
                  </a:schemeClr>
                </a:solidFill>
              </a:rPr>
              <a:t>Trần</a:t>
            </a:r>
            <a:r>
              <a:rPr lang="en-US" sz="2800" b="1" dirty="0">
                <a:solidFill>
                  <a:schemeClr val="accent5">
                    <a:lumMod val="75000"/>
                  </a:schemeClr>
                </a:solidFill>
              </a:rPr>
              <a:t> </a:t>
            </a:r>
            <a:r>
              <a:rPr lang="en-US" sz="2800" b="1" dirty="0" err="1">
                <a:solidFill>
                  <a:schemeClr val="accent5">
                    <a:lumMod val="75000"/>
                  </a:schemeClr>
                </a:solidFill>
              </a:rPr>
              <a:t>Quốc</a:t>
            </a:r>
            <a:r>
              <a:rPr lang="en-US" sz="2800" b="1" dirty="0">
                <a:solidFill>
                  <a:schemeClr val="accent5">
                    <a:lumMod val="75000"/>
                  </a:schemeClr>
                </a:solidFill>
              </a:rPr>
              <a:t> </a:t>
            </a:r>
            <a:r>
              <a:rPr lang="en-US" sz="2800" b="1" dirty="0" err="1">
                <a:solidFill>
                  <a:schemeClr val="accent5">
                    <a:lumMod val="75000"/>
                  </a:schemeClr>
                </a:solidFill>
              </a:rPr>
              <a:t>Toản</a:t>
            </a:r>
            <a:r>
              <a:rPr lang="en-US" sz="2800" b="1" dirty="0">
                <a:solidFill>
                  <a:schemeClr val="accent5">
                    <a:lumMod val="75000"/>
                  </a:schemeClr>
                </a:solidFill>
              </a:rPr>
              <a:t> </a:t>
            </a:r>
            <a:r>
              <a:rPr lang="en-US" sz="2800" b="1" dirty="0" err="1">
                <a:solidFill>
                  <a:schemeClr val="accent5">
                    <a:lumMod val="75000"/>
                  </a:schemeClr>
                </a:solidFill>
              </a:rPr>
              <a:t>nh</a:t>
            </a:r>
            <a:r>
              <a:rPr lang="vi-VN" sz="2800" b="1" dirty="0">
                <a:solidFill>
                  <a:schemeClr val="accent5">
                    <a:lumMod val="75000"/>
                  </a:schemeClr>
                </a:solidFill>
                <a:latin typeface="+mj-lt"/>
              </a:rPr>
              <a:t>ư</a:t>
            </a:r>
            <a:r>
              <a:rPr lang="en-US" sz="2800" b="1" dirty="0">
                <a:solidFill>
                  <a:schemeClr val="accent5">
                    <a:lumMod val="75000"/>
                  </a:schemeClr>
                </a:solidFill>
              </a:rPr>
              <a:t> </a:t>
            </a:r>
            <a:r>
              <a:rPr lang="en-US" sz="2800" b="1" dirty="0" err="1">
                <a:solidFill>
                  <a:schemeClr val="accent5">
                    <a:lumMod val="75000"/>
                  </a:schemeClr>
                </a:solidFill>
              </a:rPr>
              <a:t>thế</a:t>
            </a:r>
            <a:r>
              <a:rPr lang="en-US" sz="2800" b="1" dirty="0">
                <a:solidFill>
                  <a:schemeClr val="accent5">
                    <a:lumMod val="75000"/>
                  </a:schemeClr>
                </a:solidFill>
              </a:rPr>
              <a:t> </a:t>
            </a:r>
            <a:r>
              <a:rPr lang="en-US" sz="2800" b="1" dirty="0" err="1">
                <a:solidFill>
                  <a:schemeClr val="accent5">
                    <a:lumMod val="75000"/>
                  </a:schemeClr>
                </a:solidFill>
              </a:rPr>
              <a:t>nào</a:t>
            </a:r>
            <a:r>
              <a:rPr lang="en-US" sz="2800" b="1" dirty="0">
                <a:solidFill>
                  <a:schemeClr val="accent5">
                    <a:lumMod val="75000"/>
                  </a:schemeClr>
                </a:solidFill>
              </a:rPr>
              <a:t>?</a:t>
            </a:r>
          </a:p>
        </p:txBody>
      </p:sp>
      <p:sp>
        <p:nvSpPr>
          <p:cNvPr id="764" name="TextBox 763"/>
          <p:cNvSpPr txBox="1"/>
          <p:nvPr/>
        </p:nvSpPr>
        <p:spPr>
          <a:xfrm>
            <a:off x="7658165" y="2194062"/>
            <a:ext cx="3541148" cy="1415768"/>
          </a:xfrm>
          <a:prstGeom prst="rect">
            <a:avLst/>
          </a:prstGeom>
          <a:noFill/>
        </p:spPr>
        <p:txBody>
          <a:bodyPr wrap="square" lIns="121917" tIns="60958" rIns="121917" bIns="60958" rtlCol="0">
            <a:spAutoFit/>
          </a:bodyPr>
          <a:lstStyle/>
          <a:p>
            <a:pPr algn="ctr"/>
            <a:r>
              <a:rPr lang="en-US" sz="2800" b="1" dirty="0" err="1">
                <a:solidFill>
                  <a:srgbClr val="FF0000"/>
                </a:solidFill>
              </a:rPr>
              <a:t>Quả</a:t>
            </a:r>
            <a:r>
              <a:rPr lang="en-US" sz="2800" b="1" dirty="0">
                <a:solidFill>
                  <a:srgbClr val="FF0000"/>
                </a:solidFill>
              </a:rPr>
              <a:t> cam </a:t>
            </a:r>
            <a:r>
              <a:rPr lang="en-US" sz="2800" b="1" dirty="0" err="1">
                <a:solidFill>
                  <a:srgbClr val="FF0000"/>
                </a:solidFill>
              </a:rPr>
              <a:t>trên</a:t>
            </a:r>
            <a:r>
              <a:rPr lang="en-US" sz="2800" b="1" dirty="0">
                <a:solidFill>
                  <a:srgbClr val="FF0000"/>
                </a:solidFill>
              </a:rPr>
              <a:t> </a:t>
            </a:r>
            <a:r>
              <a:rPr lang="en-US" sz="2800" b="1" dirty="0" err="1">
                <a:solidFill>
                  <a:srgbClr val="FF0000"/>
                </a:solidFill>
              </a:rPr>
              <a:t>tay</a:t>
            </a:r>
            <a:r>
              <a:rPr lang="en-US" sz="2800" b="1" dirty="0">
                <a:solidFill>
                  <a:srgbClr val="FF0000"/>
                </a:solidFill>
              </a:rPr>
              <a:t> </a:t>
            </a:r>
            <a:r>
              <a:rPr lang="en-US" sz="2800" b="1" dirty="0" err="1">
                <a:solidFill>
                  <a:srgbClr val="FF0000"/>
                </a:solidFill>
              </a:rPr>
              <a:t>Trần</a:t>
            </a:r>
            <a:r>
              <a:rPr lang="en-US" sz="2800" b="1" dirty="0">
                <a:solidFill>
                  <a:srgbClr val="FF0000"/>
                </a:solidFill>
              </a:rPr>
              <a:t> </a:t>
            </a:r>
            <a:r>
              <a:rPr lang="en-US" sz="2800" b="1" dirty="0" err="1">
                <a:solidFill>
                  <a:srgbClr val="FF0000"/>
                </a:solidFill>
              </a:rPr>
              <a:t>Quốc</a:t>
            </a:r>
            <a:r>
              <a:rPr lang="en-US" sz="2800" b="1" dirty="0">
                <a:solidFill>
                  <a:srgbClr val="FF0000"/>
                </a:solidFill>
              </a:rPr>
              <a:t> </a:t>
            </a:r>
            <a:r>
              <a:rPr lang="en-US" sz="2800" b="1" dirty="0" err="1">
                <a:solidFill>
                  <a:srgbClr val="FF0000"/>
                </a:solidFill>
              </a:rPr>
              <a:t>Toản</a:t>
            </a:r>
            <a:r>
              <a:rPr lang="en-US" sz="2800" b="1" dirty="0">
                <a:solidFill>
                  <a:srgbClr val="FF0000"/>
                </a:solidFill>
              </a:rPr>
              <a:t> </a:t>
            </a:r>
            <a:r>
              <a:rPr lang="en-US" sz="2800" b="1" dirty="0" err="1">
                <a:solidFill>
                  <a:srgbClr val="FF0000"/>
                </a:solidFill>
              </a:rPr>
              <a:t>đã</a:t>
            </a:r>
            <a:r>
              <a:rPr lang="en-US" sz="2800" b="1" dirty="0">
                <a:solidFill>
                  <a:srgbClr val="FF0000"/>
                </a:solidFill>
              </a:rPr>
              <a:t> </a:t>
            </a:r>
            <a:r>
              <a:rPr lang="en-US" sz="2800" b="1" dirty="0" err="1">
                <a:solidFill>
                  <a:srgbClr val="FF0000"/>
                </a:solidFill>
              </a:rPr>
              <a:t>bị</a:t>
            </a:r>
            <a:r>
              <a:rPr lang="en-US" sz="2800" b="1" dirty="0">
                <a:solidFill>
                  <a:srgbClr val="FF0000"/>
                </a:solidFill>
              </a:rPr>
              <a:t> </a:t>
            </a:r>
            <a:r>
              <a:rPr lang="en-US" sz="2800" b="1" dirty="0" err="1">
                <a:solidFill>
                  <a:srgbClr val="FF0000"/>
                </a:solidFill>
              </a:rPr>
              <a:t>bóp</a:t>
            </a:r>
            <a:r>
              <a:rPr lang="en-US" sz="2800" b="1" dirty="0">
                <a:solidFill>
                  <a:srgbClr val="FF0000"/>
                </a:solidFill>
              </a:rPr>
              <a:t> </a:t>
            </a:r>
            <a:r>
              <a:rPr lang="en-US" sz="2800" b="1" dirty="0" err="1">
                <a:solidFill>
                  <a:srgbClr val="FF0000"/>
                </a:solidFill>
              </a:rPr>
              <a:t>nát</a:t>
            </a:r>
            <a:r>
              <a:rPr lang="en-US" sz="2800" b="1" dirty="0">
                <a:solidFill>
                  <a:srgbClr val="FF0000"/>
                </a:solidFill>
              </a:rPr>
              <a:t> </a:t>
            </a:r>
            <a:r>
              <a:rPr lang="en-US" sz="2800" b="1" dirty="0" err="1">
                <a:solidFill>
                  <a:srgbClr val="FF0000"/>
                </a:solidFill>
              </a:rPr>
              <a:t>vì</a:t>
            </a:r>
            <a:r>
              <a:rPr lang="en-US" sz="2800" b="1" dirty="0">
                <a:solidFill>
                  <a:srgbClr val="FF0000"/>
                </a:solidFill>
              </a:rPr>
              <a:t> </a:t>
            </a:r>
            <a:r>
              <a:rPr lang="en-US" sz="2800" b="1" dirty="0" err="1">
                <a:solidFill>
                  <a:srgbClr val="FF0000"/>
                </a:solidFill>
              </a:rPr>
              <a:t>ấm</a:t>
            </a:r>
            <a:r>
              <a:rPr lang="en-US" sz="2800" b="1" dirty="0">
                <a:solidFill>
                  <a:srgbClr val="FF0000"/>
                </a:solidFill>
              </a:rPr>
              <a:t> </a:t>
            </a:r>
            <a:r>
              <a:rPr lang="en-US" sz="2800" b="1" dirty="0" err="1">
                <a:solidFill>
                  <a:srgbClr val="FF0000"/>
                </a:solidFill>
              </a:rPr>
              <a:t>ức</a:t>
            </a:r>
            <a:r>
              <a:rPr lang="en-US" sz="2800" b="1" dirty="0">
                <a:solidFill>
                  <a:srgbClr val="FF0000"/>
                </a:solidFill>
              </a:rPr>
              <a:t>.</a:t>
            </a:r>
          </a:p>
        </p:txBody>
      </p:sp>
      <p:sp>
        <p:nvSpPr>
          <p:cNvPr id="536" name="TextBox 535"/>
          <p:cNvSpPr txBox="1"/>
          <p:nvPr/>
        </p:nvSpPr>
        <p:spPr>
          <a:xfrm>
            <a:off x="7589914" y="4946082"/>
            <a:ext cx="2514892" cy="779025"/>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lIns="121917" tIns="60958" rIns="121917" bIns="60958" rtlCol="0">
            <a:spAutoFit/>
          </a:bodyPr>
          <a:lstStyle/>
          <a:p>
            <a:pPr algn="ctr"/>
            <a:r>
              <a:rPr lang="en-US" sz="28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7706601" y="3956053"/>
            <a:ext cx="4377307" cy="2901948"/>
          </a:xfrm>
          <a:prstGeom prst="rect">
            <a:avLst/>
          </a:prstGeom>
        </p:spPr>
      </p:pic>
      <p:sp>
        <p:nvSpPr>
          <p:cNvPr id="537" name="TextBox 536"/>
          <p:cNvSpPr txBox="1"/>
          <p:nvPr/>
        </p:nvSpPr>
        <p:spPr>
          <a:xfrm rot="21221156">
            <a:off x="-1781798" y="327056"/>
            <a:ext cx="1577635" cy="779025"/>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lIns="121917" tIns="60958" rIns="121917" bIns="60958" rtlCol="0" anchor="ctr">
            <a:spAutoFit/>
          </a:bodyPr>
          <a:lstStyle/>
          <a:p>
            <a:pPr algn="ctr"/>
            <a:r>
              <a:rPr lang="en-US" sz="28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rot="777841">
            <a:off x="-2213755" y="-703423"/>
            <a:ext cx="2127688" cy="1499747"/>
          </a:xfrm>
          <a:prstGeom prst="rect">
            <a:avLst/>
          </a:prstGeom>
        </p:spPr>
      </p:pic>
    </p:spTree>
    <p:extLst>
      <p:ext uri="{BB962C8B-B14F-4D97-AF65-F5344CB8AC3E}">
        <p14:creationId xmlns="" xmlns:p14="http://schemas.microsoft.com/office/powerpoint/2010/main" val="596012909"/>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529" y="2"/>
            <a:ext cx="12193057" cy="6857999"/>
          </a:xfrm>
          <a:prstGeom prst="rect">
            <a:avLst/>
          </a:prstGeom>
        </p:spPr>
      </p:pic>
      <p:sp>
        <p:nvSpPr>
          <p:cNvPr id="6" name="AutoShape 3"/>
          <p:cNvSpPr>
            <a:spLocks noChangeAspect="1" noChangeArrowheads="1" noTextEdit="1"/>
          </p:cNvSpPr>
          <p:nvPr/>
        </p:nvSpPr>
        <p:spPr bwMode="auto">
          <a:xfrm>
            <a:off x="4035522" y="-914065"/>
            <a:ext cx="8398740" cy="8384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endParaRPr lang="zh-CN" altLang="en-US" sz="1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225288" y="1285067"/>
            <a:ext cx="7200328" cy="553997"/>
          </a:xfrm>
          <a:prstGeom prst="rect">
            <a:avLst/>
          </a:prstGeom>
          <a:noFill/>
        </p:spPr>
        <p:txBody>
          <a:bodyPr wrap="square" lIns="121917" tIns="60958" rIns="121917" bIns="60958" rtlCol="0">
            <a:spAutoFit/>
          </a:bodyPr>
          <a:lstStyle/>
          <a:p>
            <a:r>
              <a:rPr lang="en-US" sz="2800" b="1" dirty="0" err="1">
                <a:solidFill>
                  <a:srgbClr val="C00000"/>
                </a:solidFill>
              </a:rPr>
              <a:t>Việc</a:t>
            </a:r>
            <a:r>
              <a:rPr lang="en-US" sz="2800" b="1" dirty="0">
                <a:solidFill>
                  <a:srgbClr val="C00000"/>
                </a:solidFill>
              </a:rPr>
              <a:t> </a:t>
            </a:r>
            <a:r>
              <a:rPr lang="en-US" sz="2800" b="1" dirty="0" err="1">
                <a:solidFill>
                  <a:srgbClr val="C00000"/>
                </a:solidFill>
              </a:rPr>
              <a:t>vô</a:t>
            </a:r>
            <a:r>
              <a:rPr lang="en-US" sz="2800" b="1" dirty="0">
                <a:solidFill>
                  <a:srgbClr val="C00000"/>
                </a:solidFill>
              </a:rPr>
              <a:t> </a:t>
            </a:r>
            <a:r>
              <a:rPr lang="en-US" sz="2800" b="1" dirty="0" err="1">
                <a:solidFill>
                  <a:srgbClr val="C00000"/>
                </a:solidFill>
              </a:rPr>
              <a:t>tình</a:t>
            </a:r>
            <a:r>
              <a:rPr lang="en-US" sz="2800" b="1" dirty="0">
                <a:solidFill>
                  <a:srgbClr val="C00000"/>
                </a:solidFill>
              </a:rPr>
              <a:t> </a:t>
            </a:r>
            <a:r>
              <a:rPr lang="en-US" sz="2800" b="1" dirty="0" err="1">
                <a:solidFill>
                  <a:srgbClr val="C00000"/>
                </a:solidFill>
              </a:rPr>
              <a:t>bóp</a:t>
            </a:r>
            <a:r>
              <a:rPr lang="en-US" sz="2800" b="1" dirty="0">
                <a:solidFill>
                  <a:srgbClr val="C00000"/>
                </a:solidFill>
              </a:rPr>
              <a:t> </a:t>
            </a:r>
            <a:r>
              <a:rPr lang="en-US" sz="2800" b="1" dirty="0" err="1">
                <a:solidFill>
                  <a:srgbClr val="C00000"/>
                </a:solidFill>
              </a:rPr>
              <a:t>nát</a:t>
            </a:r>
            <a:r>
              <a:rPr lang="en-US" sz="2800" b="1" dirty="0">
                <a:solidFill>
                  <a:srgbClr val="C00000"/>
                </a:solidFill>
              </a:rPr>
              <a:t> </a:t>
            </a:r>
            <a:r>
              <a:rPr lang="en-US" sz="2800" b="1" dirty="0" err="1">
                <a:solidFill>
                  <a:srgbClr val="C00000"/>
                </a:solidFill>
              </a:rPr>
              <a:t>quả</a:t>
            </a:r>
            <a:r>
              <a:rPr lang="en-US" sz="2800" b="1" dirty="0">
                <a:solidFill>
                  <a:srgbClr val="C00000"/>
                </a:solidFill>
              </a:rPr>
              <a:t> cam </a:t>
            </a:r>
            <a:r>
              <a:rPr lang="en-US" sz="2800" b="1" dirty="0" err="1">
                <a:solidFill>
                  <a:srgbClr val="C00000"/>
                </a:solidFill>
              </a:rPr>
              <a:t>thể</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điều</a:t>
            </a:r>
            <a:r>
              <a:rPr lang="en-US" sz="2800" b="1" dirty="0">
                <a:solidFill>
                  <a:srgbClr val="C00000"/>
                </a:solidFill>
              </a:rPr>
              <a:t> </a:t>
            </a:r>
            <a:r>
              <a:rPr lang="en-US" sz="2800" b="1" dirty="0" err="1">
                <a:solidFill>
                  <a:srgbClr val="C00000"/>
                </a:solidFill>
              </a:rPr>
              <a:t>gì</a:t>
            </a:r>
            <a:r>
              <a:rPr lang="en-US" sz="2800" b="1" dirty="0">
                <a:solidFill>
                  <a:srgbClr val="C00000"/>
                </a:solidFill>
              </a:rPr>
              <a:t>?</a:t>
            </a:r>
          </a:p>
        </p:txBody>
      </p:sp>
      <p:sp>
        <p:nvSpPr>
          <p:cNvPr id="764" name="TextBox 763"/>
          <p:cNvSpPr txBox="1"/>
          <p:nvPr/>
        </p:nvSpPr>
        <p:spPr>
          <a:xfrm>
            <a:off x="7667350" y="1695357"/>
            <a:ext cx="3541148" cy="2277543"/>
          </a:xfrm>
          <a:prstGeom prst="rect">
            <a:avLst/>
          </a:prstGeom>
          <a:noFill/>
        </p:spPr>
        <p:txBody>
          <a:bodyPr wrap="square" lIns="121917" tIns="60958" rIns="121917" bIns="60958" rtlCol="0">
            <a:spAutoFit/>
          </a:bodyPr>
          <a:lstStyle/>
          <a:p>
            <a:pPr algn="ctr"/>
            <a:r>
              <a:rPr lang="en-US" sz="2800" b="1" dirty="0" err="1">
                <a:solidFill>
                  <a:schemeClr val="accent5">
                    <a:lumMod val="75000"/>
                  </a:schemeClr>
                </a:solidFill>
              </a:rPr>
              <a:t>Việc</a:t>
            </a:r>
            <a:r>
              <a:rPr lang="en-US" sz="2800" b="1" dirty="0">
                <a:solidFill>
                  <a:schemeClr val="accent5">
                    <a:lumMod val="75000"/>
                  </a:schemeClr>
                </a:solidFill>
              </a:rPr>
              <a:t> </a:t>
            </a:r>
            <a:r>
              <a:rPr lang="en-US" sz="2800" b="1" dirty="0" err="1">
                <a:solidFill>
                  <a:schemeClr val="accent5">
                    <a:lumMod val="75000"/>
                  </a:schemeClr>
                </a:solidFill>
              </a:rPr>
              <a:t>làm</a:t>
            </a:r>
            <a:r>
              <a:rPr lang="en-US" sz="2800" b="1" dirty="0">
                <a:solidFill>
                  <a:schemeClr val="accent5">
                    <a:lumMod val="75000"/>
                  </a:schemeClr>
                </a:solidFill>
              </a:rPr>
              <a:t> </a:t>
            </a:r>
            <a:r>
              <a:rPr lang="en-US" sz="2800" b="1" dirty="0" err="1">
                <a:solidFill>
                  <a:schemeClr val="accent5">
                    <a:lumMod val="75000"/>
                  </a:schemeClr>
                </a:solidFill>
              </a:rPr>
              <a:t>đó</a:t>
            </a:r>
            <a:r>
              <a:rPr lang="en-US" sz="2800" b="1" dirty="0">
                <a:solidFill>
                  <a:schemeClr val="accent5">
                    <a:lumMod val="75000"/>
                  </a:schemeClr>
                </a:solidFill>
              </a:rPr>
              <a:t> </a:t>
            </a:r>
            <a:r>
              <a:rPr lang="en-US" sz="2800" b="1" dirty="0" err="1">
                <a:solidFill>
                  <a:schemeClr val="accent5">
                    <a:lumMod val="75000"/>
                  </a:schemeClr>
                </a:solidFill>
              </a:rPr>
              <a:t>cho</a:t>
            </a:r>
            <a:r>
              <a:rPr lang="en-US" sz="2800" b="1" dirty="0">
                <a:solidFill>
                  <a:schemeClr val="accent5">
                    <a:lumMod val="75000"/>
                  </a:schemeClr>
                </a:solidFill>
              </a:rPr>
              <a:t> </a:t>
            </a:r>
            <a:r>
              <a:rPr lang="en-US" sz="2800" b="1" dirty="0" err="1">
                <a:solidFill>
                  <a:schemeClr val="accent5">
                    <a:lumMod val="75000"/>
                  </a:schemeClr>
                </a:solidFill>
              </a:rPr>
              <a:t>thấy</a:t>
            </a:r>
            <a:r>
              <a:rPr lang="en-US" sz="2800" b="1" dirty="0">
                <a:solidFill>
                  <a:schemeClr val="accent5">
                    <a:lumMod val="75000"/>
                  </a:schemeClr>
                </a:solidFill>
              </a:rPr>
              <a:t> </a:t>
            </a:r>
            <a:r>
              <a:rPr lang="en-US" sz="2800" b="1" dirty="0" err="1">
                <a:solidFill>
                  <a:schemeClr val="accent5">
                    <a:lumMod val="75000"/>
                  </a:schemeClr>
                </a:solidFill>
              </a:rPr>
              <a:t>Trần</a:t>
            </a:r>
            <a:r>
              <a:rPr lang="en-US" sz="2800" b="1" dirty="0">
                <a:solidFill>
                  <a:schemeClr val="accent5">
                    <a:lumMod val="75000"/>
                  </a:schemeClr>
                </a:solidFill>
              </a:rPr>
              <a:t> </a:t>
            </a:r>
            <a:r>
              <a:rPr lang="en-US" sz="2800" b="1" dirty="0" err="1">
                <a:solidFill>
                  <a:schemeClr val="accent5">
                    <a:lumMod val="75000"/>
                  </a:schemeClr>
                </a:solidFill>
              </a:rPr>
              <a:t>Quốc</a:t>
            </a:r>
            <a:r>
              <a:rPr lang="en-US" sz="2800" b="1" dirty="0">
                <a:solidFill>
                  <a:schemeClr val="accent5">
                    <a:lumMod val="75000"/>
                  </a:schemeClr>
                </a:solidFill>
              </a:rPr>
              <a:t> </a:t>
            </a:r>
            <a:r>
              <a:rPr lang="en-US" sz="2800" b="1" dirty="0" err="1">
                <a:solidFill>
                  <a:schemeClr val="accent5">
                    <a:lumMod val="75000"/>
                  </a:schemeClr>
                </a:solidFill>
              </a:rPr>
              <a:t>toản</a:t>
            </a:r>
            <a:r>
              <a:rPr lang="en-US" sz="2800" b="1" dirty="0">
                <a:solidFill>
                  <a:schemeClr val="accent5">
                    <a:lumMod val="75000"/>
                  </a:schemeClr>
                </a:solidFill>
              </a:rPr>
              <a:t> </a:t>
            </a:r>
            <a:r>
              <a:rPr lang="en-US" sz="2800" b="1" dirty="0" err="1">
                <a:solidFill>
                  <a:schemeClr val="accent5">
                    <a:lumMod val="75000"/>
                  </a:schemeClr>
                </a:solidFill>
              </a:rPr>
              <a:t>là</a:t>
            </a:r>
            <a:r>
              <a:rPr lang="en-US" sz="2800" b="1" dirty="0">
                <a:solidFill>
                  <a:schemeClr val="accent5">
                    <a:lumMod val="75000"/>
                  </a:schemeClr>
                </a:solidFill>
              </a:rPr>
              <a:t> </a:t>
            </a:r>
            <a:r>
              <a:rPr lang="en-US" sz="2800" b="1" dirty="0" err="1">
                <a:solidFill>
                  <a:schemeClr val="accent5">
                    <a:lumMod val="75000"/>
                  </a:schemeClr>
                </a:solidFill>
              </a:rPr>
              <a:t>người</a:t>
            </a:r>
            <a:r>
              <a:rPr lang="en-US" sz="2800" b="1" dirty="0">
                <a:solidFill>
                  <a:schemeClr val="accent5">
                    <a:lumMod val="75000"/>
                  </a:schemeClr>
                </a:solidFill>
              </a:rPr>
              <a:t> </a:t>
            </a:r>
            <a:r>
              <a:rPr lang="en-US" sz="2800" b="1" dirty="0" err="1">
                <a:solidFill>
                  <a:schemeClr val="accent5">
                    <a:lumMod val="75000"/>
                  </a:schemeClr>
                </a:solidFill>
              </a:rPr>
              <a:t>trẻ</a:t>
            </a:r>
            <a:r>
              <a:rPr lang="en-US" sz="2800" b="1" dirty="0">
                <a:solidFill>
                  <a:schemeClr val="accent5">
                    <a:lumMod val="75000"/>
                  </a:schemeClr>
                </a:solidFill>
              </a:rPr>
              <a:t> </a:t>
            </a:r>
            <a:r>
              <a:rPr lang="en-US" sz="2800" b="1" dirty="0" err="1">
                <a:solidFill>
                  <a:schemeClr val="accent5">
                    <a:lumMod val="75000"/>
                  </a:schemeClr>
                </a:solidFill>
              </a:rPr>
              <a:t>tuổi</a:t>
            </a:r>
            <a:r>
              <a:rPr lang="en-US" sz="2800" b="1" dirty="0">
                <a:solidFill>
                  <a:schemeClr val="accent5">
                    <a:lumMod val="75000"/>
                  </a:schemeClr>
                </a:solidFill>
              </a:rPr>
              <a:t> </a:t>
            </a:r>
            <a:r>
              <a:rPr lang="en-US" sz="2800" b="1" dirty="0" err="1">
                <a:solidFill>
                  <a:schemeClr val="accent5">
                    <a:lumMod val="75000"/>
                  </a:schemeClr>
                </a:solidFill>
              </a:rPr>
              <a:t>nhưng</a:t>
            </a:r>
            <a:r>
              <a:rPr lang="en-US" sz="2800" b="1" dirty="0">
                <a:solidFill>
                  <a:schemeClr val="accent5">
                    <a:lumMod val="75000"/>
                  </a:schemeClr>
                </a:solidFill>
              </a:rPr>
              <a:t> </a:t>
            </a:r>
            <a:r>
              <a:rPr lang="en-US" sz="2800" b="1" dirty="0" err="1">
                <a:solidFill>
                  <a:schemeClr val="accent5">
                    <a:lumMod val="75000"/>
                  </a:schemeClr>
                </a:solidFill>
              </a:rPr>
              <a:t>dũng</a:t>
            </a:r>
            <a:r>
              <a:rPr lang="en-US" sz="2800" b="1" dirty="0">
                <a:solidFill>
                  <a:schemeClr val="accent5">
                    <a:lumMod val="75000"/>
                  </a:schemeClr>
                </a:solidFill>
              </a:rPr>
              <a:t> </a:t>
            </a:r>
            <a:r>
              <a:rPr lang="en-US" sz="2800" b="1" dirty="0" err="1">
                <a:solidFill>
                  <a:schemeClr val="accent5">
                    <a:lumMod val="75000"/>
                  </a:schemeClr>
                </a:solidFill>
              </a:rPr>
              <a:t>cảm</a:t>
            </a:r>
            <a:r>
              <a:rPr lang="en-US" sz="2800" b="1" dirty="0">
                <a:solidFill>
                  <a:schemeClr val="accent5">
                    <a:lumMod val="75000"/>
                  </a:schemeClr>
                </a:solidFill>
              </a:rPr>
              <a:t>, </a:t>
            </a:r>
            <a:r>
              <a:rPr lang="en-US" sz="2800" b="1" dirty="0" err="1">
                <a:solidFill>
                  <a:schemeClr val="accent5">
                    <a:lumMod val="75000"/>
                  </a:schemeClr>
                </a:solidFill>
              </a:rPr>
              <a:t>có</a:t>
            </a:r>
            <a:r>
              <a:rPr lang="en-US" sz="2800" b="1" dirty="0">
                <a:solidFill>
                  <a:schemeClr val="accent5">
                    <a:lumMod val="75000"/>
                  </a:schemeClr>
                </a:solidFill>
              </a:rPr>
              <a:t> </a:t>
            </a:r>
            <a:r>
              <a:rPr lang="en-US" sz="2800" b="1" dirty="0" err="1">
                <a:solidFill>
                  <a:schemeClr val="accent5">
                    <a:lumMod val="75000"/>
                  </a:schemeClr>
                </a:solidFill>
              </a:rPr>
              <a:t>lòng</a:t>
            </a:r>
            <a:r>
              <a:rPr lang="en-US" sz="2800" b="1" dirty="0">
                <a:solidFill>
                  <a:schemeClr val="accent5">
                    <a:lumMod val="75000"/>
                  </a:schemeClr>
                </a:solidFill>
              </a:rPr>
              <a:t> </a:t>
            </a:r>
            <a:r>
              <a:rPr lang="en-US" sz="2800" b="1" dirty="0" err="1">
                <a:solidFill>
                  <a:schemeClr val="accent5">
                    <a:lumMod val="75000"/>
                  </a:schemeClr>
                </a:solidFill>
              </a:rPr>
              <a:t>yêu</a:t>
            </a:r>
            <a:r>
              <a:rPr lang="en-US" sz="2800" b="1" dirty="0">
                <a:solidFill>
                  <a:schemeClr val="accent5">
                    <a:lumMod val="75000"/>
                  </a:schemeClr>
                </a:solidFill>
              </a:rPr>
              <a:t> </a:t>
            </a:r>
            <a:r>
              <a:rPr lang="en-US" sz="2800" b="1" dirty="0" err="1">
                <a:solidFill>
                  <a:schemeClr val="accent5">
                    <a:lumMod val="75000"/>
                  </a:schemeClr>
                </a:solidFill>
              </a:rPr>
              <a:t>nước</a:t>
            </a:r>
            <a:r>
              <a:rPr lang="en-US" sz="2800" b="1" dirty="0">
                <a:solidFill>
                  <a:schemeClr val="accent5">
                    <a:lumMod val="75000"/>
                  </a:schemeClr>
                </a:solidFill>
              </a:rPr>
              <a:t>.</a:t>
            </a:r>
          </a:p>
        </p:txBody>
      </p:sp>
      <p:sp>
        <p:nvSpPr>
          <p:cNvPr id="536" name="TextBox 535"/>
          <p:cNvSpPr txBox="1"/>
          <p:nvPr/>
        </p:nvSpPr>
        <p:spPr>
          <a:xfrm>
            <a:off x="7589914" y="4946082"/>
            <a:ext cx="2514892" cy="779025"/>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lIns="121917" tIns="60958" rIns="121917" bIns="60958" rtlCol="0">
            <a:spAutoFit/>
          </a:bodyPr>
          <a:lstStyle/>
          <a:p>
            <a:pPr algn="ctr"/>
            <a:r>
              <a:rPr lang="en-US" sz="28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7706601" y="3956053"/>
            <a:ext cx="4377307" cy="2901948"/>
          </a:xfrm>
          <a:prstGeom prst="rect">
            <a:avLst/>
          </a:prstGeom>
        </p:spPr>
      </p:pic>
      <p:sp>
        <p:nvSpPr>
          <p:cNvPr id="537" name="TextBox 536"/>
          <p:cNvSpPr txBox="1"/>
          <p:nvPr/>
        </p:nvSpPr>
        <p:spPr>
          <a:xfrm rot="21221156">
            <a:off x="-1781798" y="327056"/>
            <a:ext cx="1577635" cy="779025"/>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lIns="121917" tIns="60958" rIns="121917" bIns="60958" rtlCol="0" anchor="ctr">
            <a:spAutoFit/>
          </a:bodyPr>
          <a:lstStyle/>
          <a:p>
            <a:pPr algn="ctr"/>
            <a:r>
              <a:rPr lang="en-US" sz="28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rot="777841">
            <a:off x="-2213755" y="-703423"/>
            <a:ext cx="2127688" cy="1499747"/>
          </a:xfrm>
          <a:prstGeom prst="rect">
            <a:avLst/>
          </a:prstGeom>
        </p:spPr>
      </p:pic>
    </p:spTree>
    <p:extLst>
      <p:ext uri="{BB962C8B-B14F-4D97-AF65-F5344CB8AC3E}">
        <p14:creationId xmlns="" xmlns:p14="http://schemas.microsoft.com/office/powerpoint/2010/main" val="2061942826"/>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996AD38-8581-4594-9AEE-5A17C976473D}"/>
              </a:ext>
            </a:extLst>
          </p:cNvPr>
          <p:cNvPicPr>
            <a:picLocks noChangeAspect="1"/>
          </p:cNvPicPr>
          <p:nvPr/>
        </p:nvPicPr>
        <p:blipFill>
          <a:blip r:embed="rId3"/>
          <a:stretch>
            <a:fillRect/>
          </a:stretch>
        </p:blipFill>
        <p:spPr>
          <a:xfrm>
            <a:off x="750757" y="-141359"/>
            <a:ext cx="9881979" cy="2121196"/>
          </a:xfrm>
          <a:prstGeom prst="rect">
            <a:avLst/>
          </a:prstGeom>
        </p:spPr>
      </p:pic>
      <p:pic>
        <p:nvPicPr>
          <p:cNvPr id="7" name="Picture 6">
            <a:extLst>
              <a:ext uri="{FF2B5EF4-FFF2-40B4-BE49-F238E27FC236}">
                <a16:creationId xmlns="" xmlns:a16="http://schemas.microsoft.com/office/drawing/2014/main" id="{9C0FC398-2B28-440A-AE0C-5BA4B5BAE604}"/>
              </a:ext>
            </a:extLst>
          </p:cNvPr>
          <p:cNvPicPr>
            <a:picLocks noChangeAspect="1"/>
          </p:cNvPicPr>
          <p:nvPr/>
        </p:nvPicPr>
        <p:blipFill>
          <a:blip r:embed="rId4"/>
          <a:stretch>
            <a:fillRect/>
          </a:stretch>
        </p:blipFill>
        <p:spPr>
          <a:xfrm>
            <a:off x="603998" y="1804568"/>
            <a:ext cx="9586481" cy="1781912"/>
          </a:xfrm>
          <a:prstGeom prst="rect">
            <a:avLst/>
          </a:prstGeom>
        </p:spPr>
      </p:pic>
      <p:pic>
        <p:nvPicPr>
          <p:cNvPr id="12" name="Picture 11">
            <a:extLst>
              <a:ext uri="{FF2B5EF4-FFF2-40B4-BE49-F238E27FC236}">
                <a16:creationId xmlns="" xmlns:a16="http://schemas.microsoft.com/office/drawing/2014/main" id="{4EBBC5CB-95FF-4A78-B569-E7A0AA6ABBE0}"/>
              </a:ext>
            </a:extLst>
          </p:cNvPr>
          <p:cNvPicPr>
            <a:picLocks noChangeAspect="1"/>
          </p:cNvPicPr>
          <p:nvPr/>
        </p:nvPicPr>
        <p:blipFill>
          <a:blip r:embed="rId5"/>
          <a:stretch>
            <a:fillRect/>
          </a:stretch>
        </p:blipFill>
        <p:spPr>
          <a:xfrm>
            <a:off x="750757" y="3522320"/>
            <a:ext cx="5030283" cy="3042509"/>
          </a:xfrm>
          <a:prstGeom prst="rect">
            <a:avLst/>
          </a:prstGeom>
        </p:spPr>
      </p:pic>
      <p:pic>
        <p:nvPicPr>
          <p:cNvPr id="14" name="Picture 13">
            <a:extLst>
              <a:ext uri="{FF2B5EF4-FFF2-40B4-BE49-F238E27FC236}">
                <a16:creationId xmlns="" xmlns:a16="http://schemas.microsoft.com/office/drawing/2014/main" id="{8E1A3530-059E-4671-A068-F41A7FA4C02C}"/>
              </a:ext>
            </a:extLst>
          </p:cNvPr>
          <p:cNvPicPr>
            <a:picLocks noChangeAspect="1"/>
          </p:cNvPicPr>
          <p:nvPr/>
        </p:nvPicPr>
        <p:blipFill>
          <a:blip r:embed="rId6"/>
          <a:stretch>
            <a:fillRect/>
          </a:stretch>
        </p:blipFill>
        <p:spPr>
          <a:xfrm>
            <a:off x="6627271" y="3505200"/>
            <a:ext cx="5315755" cy="3169816"/>
          </a:xfrm>
          <a:prstGeom prst="rect">
            <a:avLst/>
          </a:prstGeom>
        </p:spPr>
      </p:pic>
    </p:spTree>
    <p:extLst>
      <p:ext uri="{BB962C8B-B14F-4D97-AF65-F5344CB8AC3E}">
        <p14:creationId xmlns="" xmlns:p14="http://schemas.microsoft.com/office/powerpoint/2010/main" val="216231629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924</Words>
  <Application>Microsoft Office PowerPoint</Application>
  <PresentationFormat>Custom</PresentationFormat>
  <Paragraphs>98</Paragraphs>
  <Slides>22</Slides>
  <Notes>12</Notes>
  <HiddenSlides>0</HiddenSlides>
  <MMClips>1</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7_Office Theme</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Admin</cp:lastModifiedBy>
  <cp:revision>65</cp:revision>
  <dcterms:created xsi:type="dcterms:W3CDTF">2020-10-07T08:19:00Z</dcterms:created>
  <dcterms:modified xsi:type="dcterms:W3CDTF">2025-06-04T09:32:17Z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