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3" r:id="rId2"/>
    <p:sldId id="261" r:id="rId3"/>
    <p:sldId id="260" r:id="rId4"/>
    <p:sldId id="266" r:id="rId5"/>
    <p:sldId id="270" r:id="rId6"/>
    <p:sldId id="295" r:id="rId7"/>
    <p:sldId id="294" r:id="rId8"/>
    <p:sldId id="268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D4"/>
    <a:srgbClr val="C4F2FE"/>
    <a:srgbClr val="37B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1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-312" y="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BEDE-76C3-4B61-8574-B88A1F713380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BE8AA-52C3-4508-A74C-9B5F52229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61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8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1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2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00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3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30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6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4593432"/>
            <a:ext cx="8382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1597819"/>
            <a:ext cx="4800600" cy="1102519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2625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3407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64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2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7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CD91D60-FA36-4756-8F46-B434AB328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14392"/>
          <a:stretch/>
        </p:blipFill>
        <p:spPr>
          <a:xfrm>
            <a:off x="670222" y="216704"/>
            <a:ext cx="7803556" cy="4926796"/>
          </a:xfrm>
          <a:prstGeom prst="rect">
            <a:avLst/>
          </a:prstGeom>
        </p:spPr>
      </p:pic>
      <p:pic>
        <p:nvPicPr>
          <p:cNvPr id="6" name="PA_图片 24">
            <a:extLst>
              <a:ext uri="{FF2B5EF4-FFF2-40B4-BE49-F238E27FC236}">
                <a16:creationId xmlns:a16="http://schemas.microsoft.com/office/drawing/2014/main" xmlns="" id="{D4630947-8F7B-494B-A1B8-E02B619D815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 rot="2120131" flipH="1">
            <a:off x="73577" y="3869738"/>
            <a:ext cx="831290" cy="1392043"/>
          </a:xfrm>
          <a:prstGeom prst="rect">
            <a:avLst/>
          </a:prstGeom>
        </p:spPr>
      </p:pic>
      <p:pic>
        <p:nvPicPr>
          <p:cNvPr id="7" name="PA_图片 25">
            <a:extLst>
              <a:ext uri="{FF2B5EF4-FFF2-40B4-BE49-F238E27FC236}">
                <a16:creationId xmlns:a16="http://schemas.microsoft.com/office/drawing/2014/main" xmlns="" id="{60D49087-5A0A-4C3E-8B27-99F7CAEFB9E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543" y="3517"/>
            <a:ext cx="929282" cy="897959"/>
          </a:xfrm>
          <a:prstGeom prst="rect">
            <a:avLst/>
          </a:prstGeom>
        </p:spPr>
      </p:pic>
      <p:pic>
        <p:nvPicPr>
          <p:cNvPr id="8" name="PA_图片 26">
            <a:extLst>
              <a:ext uri="{FF2B5EF4-FFF2-40B4-BE49-F238E27FC236}">
                <a16:creationId xmlns:a16="http://schemas.microsoft.com/office/drawing/2014/main" xmlns="" id="{0EA0ADA8-829D-40AF-9286-AE78BD0D6DA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63180" y="0"/>
            <a:ext cx="894850" cy="864686"/>
          </a:xfrm>
          <a:prstGeom prst="rect">
            <a:avLst/>
          </a:prstGeom>
        </p:spPr>
      </p:pic>
      <p:pic>
        <p:nvPicPr>
          <p:cNvPr id="9" name="PA_图片 27">
            <a:extLst>
              <a:ext uri="{FF2B5EF4-FFF2-40B4-BE49-F238E27FC236}">
                <a16:creationId xmlns:a16="http://schemas.microsoft.com/office/drawing/2014/main" xmlns="" id="{88C7666C-6E02-4D59-962F-D80A8CB1284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 rot="19479869">
            <a:off x="8239132" y="3862787"/>
            <a:ext cx="831290" cy="13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4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8A32B-6C14-4A1A-AD4B-7E4A7F404B2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/>
          <p:nvPr/>
        </p:nvSpPr>
        <p:spPr>
          <a:xfrm>
            <a:off x="621792" y="0"/>
            <a:ext cx="5449824" cy="779037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7753" y="1433779"/>
            <a:ext cx="318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Nhảy</a:t>
            </a:r>
            <a:r>
              <a:rPr lang="en-US" sz="2800" dirty="0" smtClean="0">
                <a:latin typeface="HP-222" panose="020B0803050302020204" pitchFamily="34" charset="0"/>
              </a:rPr>
              <a:t> baby shark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0" y="0"/>
            <a:ext cx="4251631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B398EA6-FFD0-4ABF-BBC5-23EF72EFA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32" y="1122695"/>
            <a:ext cx="2786113" cy="2682472"/>
          </a:xfrm>
          <a:prstGeom prst="rect">
            <a:avLst/>
          </a:prstGeom>
        </p:spPr>
      </p:pic>
      <p:sp>
        <p:nvSpPr>
          <p:cNvPr id="53" name="TextBox 18">
            <a:extLst>
              <a:ext uri="{FF2B5EF4-FFF2-40B4-BE49-F238E27FC236}">
                <a16:creationId xmlns:a16="http://schemas.microsoft.com/office/drawing/2014/main" xmlns="" id="{31D2507C-3E22-4426-AA5A-6FAC0814B9B3}"/>
              </a:ext>
            </a:extLst>
          </p:cNvPr>
          <p:cNvSpPr txBox="1"/>
          <p:nvPr/>
        </p:nvSpPr>
        <p:spPr>
          <a:xfrm>
            <a:off x="4076753" y="1371390"/>
            <a:ext cx="4781953" cy="98477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Đọc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hiểu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bài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Tập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đọc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“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Chuột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út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(2)”</a:t>
            </a:r>
            <a:endParaRPr lang="zh-CN" altLang="en-US" sz="2800" dirty="0">
              <a:solidFill>
                <a:schemeClr val="accent3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58" name="TextBox 18">
            <a:extLst>
              <a:ext uri="{FF2B5EF4-FFF2-40B4-BE49-F238E27FC236}">
                <a16:creationId xmlns:a16="http://schemas.microsoft.com/office/drawing/2014/main" xmlns="" id="{0FC7AD69-6216-4511-950C-66CC7AA25388}"/>
              </a:ext>
            </a:extLst>
          </p:cNvPr>
          <p:cNvSpPr txBox="1"/>
          <p:nvPr/>
        </p:nvSpPr>
        <p:spPr>
          <a:xfrm>
            <a:off x="4076752" y="2980189"/>
            <a:ext cx="4335727" cy="98477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Chép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chính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tả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1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câu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văn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.</a:t>
            </a:r>
            <a:endParaRPr lang="zh-CN" altLang="en-US" sz="2800" dirty="0">
              <a:solidFill>
                <a:schemeClr val="accent3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513969D-6B59-46AD-B71B-3BCE4BF7E7BC}"/>
              </a:ext>
            </a:extLst>
          </p:cNvPr>
          <p:cNvSpPr txBox="1"/>
          <p:nvPr/>
        </p:nvSpPr>
        <p:spPr>
          <a:xfrm>
            <a:off x="51207" y="117961"/>
            <a:ext cx="390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9D3D4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3200" dirty="0" smtClean="0">
                <a:solidFill>
                  <a:srgbClr val="F9D3D4"/>
                </a:solidFill>
                <a:latin typeface="HP-222" panose="020B0803050302020204" pitchFamily="34" charset="0"/>
              </a:rPr>
              <a:t> dung:</a:t>
            </a:r>
            <a:endParaRPr lang="zh-CN" altLang="en-US" sz="3200" dirty="0">
              <a:solidFill>
                <a:srgbClr val="F9D3D4"/>
              </a:solidFill>
              <a:latin typeface="HP-222" panose="020B0803050302020204" pitchFamily="34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082" y="1350365"/>
            <a:ext cx="792549" cy="75597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204" y="3196080"/>
            <a:ext cx="79254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1" y="-131674"/>
            <a:ext cx="7803556" cy="54670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" y="4107656"/>
            <a:ext cx="1560711" cy="10364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404" y="4107656"/>
            <a:ext cx="1560711" cy="1036410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/>
          <p:nvPr/>
        </p:nvSpPr>
        <p:spPr>
          <a:xfrm>
            <a:off x="-1117" y="0"/>
            <a:ext cx="5449824" cy="779037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42" y="779037"/>
            <a:ext cx="4996228" cy="43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247BBC0-B4BA-4454-85B7-9BC57AEFF87D}"/>
              </a:ext>
            </a:extLst>
          </p:cNvPr>
          <p:cNvSpPr txBox="1"/>
          <p:nvPr/>
        </p:nvSpPr>
        <p:spPr>
          <a:xfrm>
            <a:off x="899866" y="63140"/>
            <a:ext cx="422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Luyện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đọc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từ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ngữ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651" y="1548840"/>
            <a:ext cx="207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</a:t>
            </a:r>
            <a:r>
              <a:rPr lang="en-US" sz="2800" dirty="0" err="1" smtClean="0">
                <a:latin typeface="HP-222" panose="020B0803050302020204" pitchFamily="34" charset="0"/>
              </a:rPr>
              <a:t>ằm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lu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630" y="944419"/>
            <a:ext cx="150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hớn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hở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678" y="2151676"/>
            <a:ext cx="289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</a:t>
            </a:r>
            <a:r>
              <a:rPr lang="en-US" sz="2800" dirty="0" err="1" smtClean="0">
                <a:latin typeface="HP-222" panose="020B0803050302020204" pitchFamily="34" charset="0"/>
              </a:rPr>
              <a:t>uôn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liếm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chân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630" y="2735896"/>
            <a:ext cx="26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rất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thân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thiện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4417" y="3320116"/>
            <a:ext cx="1500292" cy="5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-222" panose="020B0803050302020204" pitchFamily="34" charset="0"/>
              </a:rPr>
              <a:t>la </a:t>
            </a:r>
            <a:r>
              <a:rPr lang="en-US" sz="2800" dirty="0" err="1" smtClean="0">
                <a:latin typeface="HP-222" panose="020B0803050302020204" pitchFamily="34" charset="0"/>
              </a:rPr>
              <a:t>lớn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0" y="3853365"/>
            <a:ext cx="1500292" cy="5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ă</a:t>
            </a:r>
            <a:r>
              <a:rPr lang="en-US" sz="2800" dirty="0" err="1" smtClean="0">
                <a:latin typeface="HP-222" panose="020B0803050302020204" pitchFamily="34" charset="0"/>
              </a:rPr>
              <a:t>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thịt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643" y="1274236"/>
            <a:ext cx="5524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Từ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gợi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tả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dáng</a:t>
            </a:r>
            <a:r>
              <a:rPr lang="en-US" sz="2800" dirty="0" smtClean="0">
                <a:latin typeface="HP-222" panose="020B0803050302020204" pitchFamily="34" charset="0"/>
              </a:rPr>
              <a:t> co </a:t>
            </a:r>
            <a:r>
              <a:rPr lang="en-US" sz="2800" dirty="0" err="1" smtClean="0">
                <a:latin typeface="HP-222" panose="020B0803050302020204" pitchFamily="34" charset="0"/>
              </a:rPr>
              <a:t>nhỏ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lại</a:t>
            </a:r>
            <a:r>
              <a:rPr lang="en-US" sz="2800" dirty="0" smtClean="0">
                <a:latin typeface="HP-222" panose="020B0803050302020204" pitchFamily="34" charset="0"/>
              </a:rPr>
              <a:t>, </a:t>
            </a:r>
            <a:r>
              <a:rPr lang="en-US" sz="2800" dirty="0" err="1" smtClean="0">
                <a:latin typeface="HP-222" panose="020B0803050302020204" pitchFamily="34" charset="0"/>
              </a:rPr>
              <a:t>thu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tròn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lại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thật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nhỏ</a:t>
            </a:r>
            <a:r>
              <a:rPr lang="en-US" sz="2800" dirty="0" smtClean="0">
                <a:latin typeface="HP-222" panose="020B0803050302020204" pitchFamily="34" charset="0"/>
              </a:rPr>
              <a:t>.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22" name="文本框 8"/>
          <p:cNvSpPr txBox="1"/>
          <p:nvPr/>
        </p:nvSpPr>
        <p:spPr>
          <a:xfrm>
            <a:off x="1685257" y="165589"/>
            <a:ext cx="2839872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câu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:a16="http://schemas.microsoft.com/office/drawing/2014/main" xmlns="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P-222" panose="020B0803050302020204" pitchFamily="34" charset="0"/>
            </a:endParaRPr>
          </a:p>
        </p:txBody>
      </p:sp>
      <p:sp>
        <p:nvSpPr>
          <p:cNvPr id="24" name="Hộp Văn bản 2">
            <a:extLst>
              <a:ext uri="{FF2B5EF4-FFF2-40B4-BE49-F238E27FC236}">
                <a16:creationId xmlns:a16="http://schemas.microsoft.com/office/drawing/2014/main" xmlns="" id="{2EDFFEE5-79B1-4938-AB3B-BE640C3443FC}"/>
              </a:ext>
            </a:extLst>
          </p:cNvPr>
          <p:cNvSpPr txBox="1"/>
          <p:nvPr/>
        </p:nvSpPr>
        <p:spPr>
          <a:xfrm>
            <a:off x="1289267" y="1783482"/>
            <a:ext cx="463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còn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gặp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thú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hiền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xmlns="" id="{FBB45EB3-49A6-4B10-85A2-779070F328E0}"/>
              </a:ext>
            </a:extLst>
          </p:cNvPr>
          <p:cNvSpPr txBox="1"/>
          <p:nvPr/>
        </p:nvSpPr>
        <p:spPr>
          <a:xfrm>
            <a:off x="896890" y="2252986"/>
            <a:ext cx="667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Nó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luôn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cổ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nhìn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thiện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6" name="Hộp Văn bản 7">
            <a:extLst>
              <a:ext uri="{FF2B5EF4-FFF2-40B4-BE49-F238E27FC236}">
                <a16:creationId xmlns:a16="http://schemas.microsoft.com/office/drawing/2014/main" xmlns="" id="{2117A2F3-B3DB-4DEE-9483-6A3BB810DC98}"/>
              </a:ext>
            </a:extLst>
          </p:cNvPr>
          <p:cNvSpPr txBox="1"/>
          <p:nvPr/>
        </p:nvSpPr>
        <p:spPr>
          <a:xfrm>
            <a:off x="1289267" y="2754487"/>
            <a:ext cx="26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Chuột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mẹ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la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lớn</a:t>
            </a:r>
            <a:r>
              <a:rPr lang="en-US" altLang="en-US" sz="20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xmlns="" id="{63FEBCC9-7F3B-4F22-AD6C-37296B92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67" y="1369970"/>
            <a:ext cx="3121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Chuột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út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hớn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hở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kể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tiếp</a:t>
            </a:r>
            <a:r>
              <a:rPr lang="en-US" altLang="en-US" sz="20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xmlns="" id="{7A706E7D-0A01-46AC-A81F-A8F2121225AA}"/>
              </a:ext>
            </a:extLst>
          </p:cNvPr>
          <p:cNvSpPr txBox="1"/>
          <p:nvPr/>
        </p:nvSpPr>
        <p:spPr>
          <a:xfrm>
            <a:off x="5748120" y="1783482"/>
            <a:ext cx="308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nằm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trên</a:t>
            </a:r>
            <a:r>
              <a:rPr lang="en-US" sz="2000" dirty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sân</a:t>
            </a:r>
            <a:r>
              <a:rPr lang="en-US" sz="2000" dirty="0">
                <a:latin typeface="HP-222" panose="020B0803050302020204" pitchFamily="34" charset="0"/>
              </a:rPr>
              <a:t>.</a:t>
            </a:r>
          </a:p>
        </p:txBody>
      </p:sp>
      <p:sp>
        <p:nvSpPr>
          <p:cNvPr id="29" name="Hộp Văn bản 11">
            <a:extLst>
              <a:ext uri="{FF2B5EF4-FFF2-40B4-BE49-F238E27FC236}">
                <a16:creationId xmlns:a16="http://schemas.microsoft.com/office/drawing/2014/main" xmlns="" id="{D7EE1F99-C4A0-47A2-A6CD-D9C41E0A5EEE}"/>
              </a:ext>
            </a:extLst>
          </p:cNvPr>
          <p:cNvSpPr txBox="1"/>
          <p:nvPr/>
        </p:nvSpPr>
        <p:spPr>
          <a:xfrm>
            <a:off x="1289266" y="3236440"/>
            <a:ext cx="374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- </a:t>
            </a:r>
            <a:r>
              <a:rPr lang="en-US" sz="2000" dirty="0" err="1" smtClean="0">
                <a:latin typeface="HP-222" panose="020B0803050302020204" pitchFamily="34" charset="0"/>
              </a:rPr>
              <a:t>Đó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kẻ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thù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của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nhà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chuột</a:t>
            </a:r>
            <a:r>
              <a:rPr lang="en-US" sz="2000" dirty="0" smtClean="0">
                <a:latin typeface="HP-222" panose="020B0803050302020204" pitchFamily="34" charset="0"/>
              </a:rPr>
              <a:t>.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1" name="Hộp Văn bản 13">
            <a:extLst>
              <a:ext uri="{FF2B5EF4-FFF2-40B4-BE49-F238E27FC236}">
                <a16:creationId xmlns:a16="http://schemas.microsoft.com/office/drawing/2014/main" xmlns="" id="{1F19629A-702E-4E49-9D58-2477E18FE694}"/>
              </a:ext>
            </a:extLst>
          </p:cNvPr>
          <p:cNvSpPr txBox="1"/>
          <p:nvPr/>
        </p:nvSpPr>
        <p:spPr>
          <a:xfrm>
            <a:off x="4933160" y="3236440"/>
            <a:ext cx="368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P-222" panose="020B0803050302020204" pitchFamily="34" charset="0"/>
              </a:rPr>
              <a:t>Con </a:t>
            </a:r>
            <a:r>
              <a:rPr lang="en-US" sz="2000" dirty="0" err="1" smtClean="0">
                <a:latin typeface="HP-222" panose="020B0803050302020204" pitchFamily="34" charset="0"/>
              </a:rPr>
              <a:t>mà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đến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gần</a:t>
            </a:r>
            <a:r>
              <a:rPr lang="en-US" sz="2000" dirty="0" smtClean="0">
                <a:latin typeface="HP-222" panose="020B0803050302020204" pitchFamily="34" charset="0"/>
              </a:rPr>
              <a:t> , </a:t>
            </a:r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sẽ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ăn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2" name="Hộp Văn bản 15">
            <a:extLst>
              <a:ext uri="{FF2B5EF4-FFF2-40B4-BE49-F238E27FC236}">
                <a16:creationId xmlns:a16="http://schemas.microsoft.com/office/drawing/2014/main" xmlns="" id="{EAFECD88-1CB9-49FA-9AA0-AA91911C1402}"/>
              </a:ext>
            </a:extLst>
          </p:cNvPr>
          <p:cNvSpPr txBox="1"/>
          <p:nvPr/>
        </p:nvSpPr>
        <p:spPr>
          <a:xfrm>
            <a:off x="7138817" y="5501267"/>
            <a:ext cx="358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P-222" panose="020B0803050302020204" pitchFamily="34" charset="0"/>
              </a:rPr>
              <a:t>Theo LÉP TÔN- XTÔI </a:t>
            </a:r>
          </a:p>
        </p:txBody>
      </p:sp>
      <p:sp>
        <p:nvSpPr>
          <p:cNvPr id="33" name="Hộp Văn bản 16">
            <a:extLst>
              <a:ext uri="{FF2B5EF4-FFF2-40B4-BE49-F238E27FC236}">
                <a16:creationId xmlns:a16="http://schemas.microsoft.com/office/drawing/2014/main" xmlns="" id="{1D5F3C1E-EF6E-4FF5-BB99-BFF8392CA75D}"/>
              </a:ext>
            </a:extLst>
          </p:cNvPr>
          <p:cNvSpPr txBox="1"/>
          <p:nvPr/>
        </p:nvSpPr>
        <p:spPr>
          <a:xfrm>
            <a:off x="5150346" y="335888"/>
            <a:ext cx="328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3399"/>
                </a:solidFill>
                <a:latin typeface="HP-222" panose="020B0803050302020204" pitchFamily="34" charset="0"/>
              </a:rPr>
              <a:t>Chuột</a:t>
            </a:r>
            <a:r>
              <a:rPr lang="en-US" sz="2800" dirty="0">
                <a:solidFill>
                  <a:srgbClr val="FF3399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HP-222" panose="020B0803050302020204" pitchFamily="34" charset="0"/>
              </a:rPr>
              <a:t>út</a:t>
            </a:r>
            <a:r>
              <a:rPr lang="en-US" sz="2800" dirty="0" smtClean="0">
                <a:solidFill>
                  <a:srgbClr val="FF3399"/>
                </a:solidFill>
                <a:latin typeface="HP-222" panose="020B0803050302020204" pitchFamily="34" charset="0"/>
              </a:rPr>
              <a:t> (2)</a:t>
            </a:r>
            <a:endParaRPr lang="en-US" sz="2800" dirty="0">
              <a:solidFill>
                <a:srgbClr val="FF3399"/>
              </a:solidFill>
              <a:latin typeface="HP-222" panose="020B0803050302020204" pitchFamily="34" charset="0"/>
            </a:endParaRPr>
          </a:p>
        </p:txBody>
      </p:sp>
      <p:sp>
        <p:nvSpPr>
          <p:cNvPr id="34" name="Hộp Văn bản 10">
            <a:extLst>
              <a:ext uri="{FF2B5EF4-FFF2-40B4-BE49-F238E27FC236}">
                <a16:creationId xmlns:a16="http://schemas.microsoft.com/office/drawing/2014/main" xmlns="" id="{2D07592E-301B-4BB5-A9ED-724DA3A4237B}"/>
              </a:ext>
            </a:extLst>
          </p:cNvPr>
          <p:cNvSpPr txBox="1"/>
          <p:nvPr/>
        </p:nvSpPr>
        <p:spPr>
          <a:xfrm>
            <a:off x="993706" y="3636553"/>
            <a:ext cx="161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thịt</a:t>
            </a:r>
            <a:r>
              <a:rPr lang="en-US" sz="2000" dirty="0" smtClean="0">
                <a:latin typeface="HP-222" panose="020B0803050302020204" pitchFamily="34" charset="0"/>
              </a:rPr>
              <a:t> con </a:t>
            </a:r>
            <a:r>
              <a:rPr lang="en-US" sz="2000" dirty="0" err="1" smtClean="0">
                <a:latin typeface="HP-222" panose="020B0803050302020204" pitchFamily="34" charset="0"/>
              </a:rPr>
              <a:t>đó</a:t>
            </a:r>
            <a:r>
              <a:rPr lang="en-US" sz="2000" dirty="0" smtClean="0">
                <a:latin typeface="HP-222" panose="020B0803050302020204" pitchFamily="34" charset="0"/>
              </a:rPr>
              <a:t>.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5" name="Hộp Văn bản 12">
            <a:extLst>
              <a:ext uri="{FF2B5EF4-FFF2-40B4-BE49-F238E27FC236}">
                <a16:creationId xmlns:a16="http://schemas.microsoft.com/office/drawing/2014/main" xmlns="" id="{46635D12-B719-4F79-BE0D-451047B2EBA1}"/>
              </a:ext>
            </a:extLst>
          </p:cNvPr>
          <p:cNvSpPr txBox="1"/>
          <p:nvPr/>
        </p:nvSpPr>
        <p:spPr>
          <a:xfrm>
            <a:off x="5270203" y="4140295"/>
            <a:ext cx="255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Theo LÉP TÔN-XTÔI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243" y="2222208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P-222" panose="020B0803050302020204" pitchFamily="34" charset="0"/>
              </a:rPr>
              <a:t>/</a:t>
            </a:r>
            <a:endParaRPr lang="en-US" sz="2400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1" grpId="0"/>
      <p:bldP spid="34" grpId="0"/>
      <p:bldP spid="3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22" name="文本框 8"/>
          <p:cNvSpPr txBox="1"/>
          <p:nvPr/>
        </p:nvSpPr>
        <p:spPr>
          <a:xfrm>
            <a:off x="1544927" y="215288"/>
            <a:ext cx="2839872" cy="64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Thi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phân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vai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:a16="http://schemas.microsoft.com/office/drawing/2014/main" xmlns="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P-222" panose="020B0803050302020204" pitchFamily="34" charset="0"/>
            </a:endParaRPr>
          </a:p>
        </p:txBody>
      </p:sp>
      <p:sp>
        <p:nvSpPr>
          <p:cNvPr id="24" name="Hộp Văn bản 2">
            <a:extLst>
              <a:ext uri="{FF2B5EF4-FFF2-40B4-BE49-F238E27FC236}">
                <a16:creationId xmlns:a16="http://schemas.microsoft.com/office/drawing/2014/main" xmlns="" id="{2EDFFEE5-79B1-4938-AB3B-BE640C3443FC}"/>
              </a:ext>
            </a:extLst>
          </p:cNvPr>
          <p:cNvSpPr txBox="1"/>
          <p:nvPr/>
        </p:nvSpPr>
        <p:spPr>
          <a:xfrm>
            <a:off x="1289267" y="1783482"/>
            <a:ext cx="463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còn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gặp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thú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hiền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xmlns="" id="{FBB45EB3-49A6-4B10-85A2-779070F328E0}"/>
              </a:ext>
            </a:extLst>
          </p:cNvPr>
          <p:cNvSpPr txBox="1"/>
          <p:nvPr/>
        </p:nvSpPr>
        <p:spPr>
          <a:xfrm>
            <a:off x="896890" y="2252986"/>
            <a:ext cx="667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Nó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luôn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cổ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nhìn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thiện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xmlns="" id="{7A706E7D-0A01-46AC-A81F-A8F2121225AA}"/>
              </a:ext>
            </a:extLst>
          </p:cNvPr>
          <p:cNvSpPr txBox="1"/>
          <p:nvPr/>
        </p:nvSpPr>
        <p:spPr>
          <a:xfrm>
            <a:off x="5748120" y="1783482"/>
            <a:ext cx="308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nằm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trên</a:t>
            </a:r>
            <a:r>
              <a:rPr lang="en-US" sz="2000" dirty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sân</a:t>
            </a:r>
            <a:r>
              <a:rPr lang="en-US" sz="2000" dirty="0">
                <a:latin typeface="HP-222" panose="020B0803050302020204" pitchFamily="34" charset="0"/>
              </a:rPr>
              <a:t>.</a:t>
            </a:r>
          </a:p>
        </p:txBody>
      </p:sp>
      <p:sp>
        <p:nvSpPr>
          <p:cNvPr id="32" name="Hộp Văn bản 15">
            <a:extLst>
              <a:ext uri="{FF2B5EF4-FFF2-40B4-BE49-F238E27FC236}">
                <a16:creationId xmlns:a16="http://schemas.microsoft.com/office/drawing/2014/main" xmlns="" id="{EAFECD88-1CB9-49FA-9AA0-AA91911C1402}"/>
              </a:ext>
            </a:extLst>
          </p:cNvPr>
          <p:cNvSpPr txBox="1"/>
          <p:nvPr/>
        </p:nvSpPr>
        <p:spPr>
          <a:xfrm>
            <a:off x="7138817" y="5501267"/>
            <a:ext cx="358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P-222" panose="020B0803050302020204" pitchFamily="34" charset="0"/>
              </a:rPr>
              <a:t>Theo LÉP TÔN- XTÔI </a:t>
            </a:r>
          </a:p>
        </p:txBody>
      </p:sp>
      <p:sp>
        <p:nvSpPr>
          <p:cNvPr id="35" name="Hộp Văn bản 12">
            <a:extLst>
              <a:ext uri="{FF2B5EF4-FFF2-40B4-BE49-F238E27FC236}">
                <a16:creationId xmlns:a16="http://schemas.microsoft.com/office/drawing/2014/main" xmlns="" id="{46635D12-B719-4F79-BE0D-451047B2EBA1}"/>
              </a:ext>
            </a:extLst>
          </p:cNvPr>
          <p:cNvSpPr txBox="1"/>
          <p:nvPr/>
        </p:nvSpPr>
        <p:spPr>
          <a:xfrm>
            <a:off x="5924390" y="2880114"/>
            <a:ext cx="255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Theo LÉP TÔN-XTÔI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243" y="2222208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P-222" panose="020B0803050302020204" pitchFamily="34" charset="0"/>
              </a:rPr>
              <a:t>/</a:t>
            </a:r>
            <a:endParaRPr lang="en-US" sz="2400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18" name="文本框 8"/>
          <p:cNvSpPr txBox="1"/>
          <p:nvPr/>
        </p:nvSpPr>
        <p:spPr>
          <a:xfrm>
            <a:off x="1544927" y="215288"/>
            <a:ext cx="2839872" cy="64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Tìm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hiểu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bài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học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9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5" grpId="0"/>
      <p:bldP spid="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1"/>
          <a:stretch/>
        </p:blipFill>
        <p:spPr>
          <a:xfrm>
            <a:off x="588892" y="560935"/>
            <a:ext cx="8170553" cy="33425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70709" y="1083447"/>
            <a:ext cx="2612571" cy="2820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2978" y="4003382"/>
            <a:ext cx="636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Câu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chuyện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giúp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em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hiểu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điều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gì</a:t>
            </a:r>
            <a:r>
              <a:rPr lang="en-US" sz="2800" dirty="0" smtClean="0">
                <a:latin typeface="HP-222" panose="020B0803050302020204" pitchFamily="34" charset="0"/>
              </a:rPr>
              <a:t>?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978" y="4003382"/>
            <a:ext cx="662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Câu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chuyện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khuyên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em</a:t>
            </a:r>
            <a:r>
              <a:rPr lang="en-US" sz="2800" dirty="0" smtClean="0">
                <a:latin typeface="HP-222" panose="020B0803050302020204" pitchFamily="34" charset="0"/>
              </a:rPr>
              <a:t>: </a:t>
            </a:r>
            <a:r>
              <a:rPr lang="en-US" sz="2800" dirty="0" err="1" smtClean="0">
                <a:latin typeface="HP-222" panose="020B0803050302020204" pitchFamily="34" charset="0"/>
              </a:rPr>
              <a:t>Đừng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đánh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giá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khác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chỉ</a:t>
            </a:r>
            <a:r>
              <a:rPr lang="en-US" sz="2800" dirty="0" smtClean="0">
                <a:latin typeface="HP-222" panose="020B0803050302020204" pitchFamily="34" charset="0"/>
              </a:rPr>
              <a:t> qua </a:t>
            </a:r>
            <a:r>
              <a:rPr lang="en-US" sz="2800" dirty="0" err="1" smtClean="0">
                <a:latin typeface="HP-222" panose="020B0803050302020204" pitchFamily="34" charset="0"/>
              </a:rPr>
              <a:t>vẻ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ngoài</a:t>
            </a:r>
            <a:r>
              <a:rPr lang="en-US" sz="2800" dirty="0" smtClean="0">
                <a:latin typeface="HP-222" panose="020B0803050302020204" pitchFamily="34" charset="0"/>
              </a:rPr>
              <a:t>.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6"/>
          <a:stretch/>
        </p:blipFill>
        <p:spPr>
          <a:xfrm>
            <a:off x="158583" y="1112257"/>
            <a:ext cx="8762579" cy="20996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03919" y="2374366"/>
            <a:ext cx="875981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39872" y="2374366"/>
            <a:ext cx="308754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3099" y="2374366"/>
            <a:ext cx="514830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海星清新可爱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233</Words>
  <Application>Microsoft Office PowerPoint</Application>
  <PresentationFormat>On-screen Show (16:9)</PresentationFormat>
  <Paragraphs>44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夏日海星清新可爱PPT</dc:title>
  <dc:creator>lenovo</dc:creator>
  <cp:lastModifiedBy>Administrator</cp:lastModifiedBy>
  <cp:revision>432</cp:revision>
  <dcterms:created xsi:type="dcterms:W3CDTF">2017-06-12T03:06:54Z</dcterms:created>
  <dcterms:modified xsi:type="dcterms:W3CDTF">2024-12-18T01:55:13Z</dcterms:modified>
</cp:coreProperties>
</file>