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76" r:id="rId3"/>
    <p:sldId id="362" r:id="rId4"/>
    <p:sldId id="275" r:id="rId5"/>
    <p:sldId id="352" r:id="rId6"/>
    <p:sldId id="334" r:id="rId7"/>
    <p:sldId id="371" r:id="rId8"/>
    <p:sldId id="377" r:id="rId9"/>
    <p:sldId id="373" r:id="rId10"/>
    <p:sldId id="378" r:id="rId11"/>
    <p:sldId id="379" r:id="rId12"/>
    <p:sldId id="380" r:id="rId13"/>
    <p:sldId id="381" r:id="rId14"/>
    <p:sldId id="382" r:id="rId15"/>
    <p:sldId id="35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CFD"/>
    <a:srgbClr val="FF0066"/>
    <a:srgbClr val="89FDBE"/>
    <a:srgbClr val="0099FF"/>
    <a:srgbClr val="FA8AFD"/>
    <a:srgbClr val="C379F7"/>
    <a:srgbClr val="7DAFFF"/>
    <a:srgbClr val="FDB26A"/>
    <a:srgbClr val="FF817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9787F-7A84-42CC-B1B9-1C407044EF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458D5-3009-4A51-A694-134E1FA8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-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849A4-DF09-442B-98F6-99F548D082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2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CD33-7EE1-B918-1A3D-C32068592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15D9E-A7C4-8DCF-8349-8E072C83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A896-450F-5BA1-3F95-A6C675AB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235F-5E19-214F-A641-AD5EBAF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D62D3-6E99-2873-C9F1-7B974D55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79F51-A9E7-233B-FFE4-233F49A0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91911-5089-4C05-7DD6-1B3B9AF4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1005D-0D57-1EA8-55D1-D95F2A97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E5E21-09BB-ED8A-F9B9-19DBC1E6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18842-4BE2-A049-81D9-ADF5CFA7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4F572-5795-D8A5-49AF-52A555AF2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8D6AA-6F80-91C9-53CD-B597A9FC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5BE13-0FBE-872E-CA83-E75D603C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ECE9-F15A-A41E-4D54-E8906183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F8C8B-C3F3-4C7F-7B3E-C3F8877A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9FA2-5330-8DF8-2C13-2C2CD426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B3181-FE48-D9E4-DCD5-8A6B651A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F6FB-4A90-AFFE-13C3-F8F08286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E8B9-E7EF-966B-478B-AA5901B5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B00C1-9E41-D507-908C-0BCBC7BA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F2B6-B56D-4D19-4B29-D7A94008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2F69-C828-DBC5-06D9-AF6FC7BE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0E6D5-4AE4-BA89-5A6C-5C19D7E5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EF2A-F0E4-F6D6-1574-B802F9C8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DDE09-61F9-CEF0-1F39-BDDD4AF2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D3BD-CF5C-88FD-B065-755F7B67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E840F-0915-72A7-2215-ED9FC9D99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E6A83-BCF1-6493-A921-A57A586E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E8D1C-D038-8CC0-AF2E-2B94CF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33065-F306-C5C7-1245-59F87F48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0B7C-9659-1CA1-3B68-77EAD8F1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4E0C-E35F-BB5C-9026-8697755F8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67F7-7382-2CF9-5067-CC4A82B17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B56A-5564-9AC5-D0DA-90E6AAC9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F124C-61D6-AD9A-4EA8-E7335FF4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83A49-0E8A-DDA1-B794-1D8A1D38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3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CC01-1D0F-3EAF-5923-E3779698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A06C-5816-FCB8-00F2-89A9B10EC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2E74-3C59-26B5-ECF9-AC1DE7F5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9509A-3194-9E48-3A6D-AC3BD926F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A0879-1324-0E07-4399-B68F48DAB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93315-FD8F-6133-4031-EDDC06BF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AF51F-EFF9-D05A-CB34-8E998EA1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178B7-25E8-3AA2-FB10-91807CE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4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39D7-64FC-C15B-030B-1E2D75B2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77044-37A1-0E18-8153-EDC8C06B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54254-DC3E-8E5A-9A2E-823C7C0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2B5B9-9AC2-8848-D2DB-5E118832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11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5E0CA-CBE4-74B4-2127-C92BD8B8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58AC-373E-524A-02E7-19835A98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FF475-FF12-D64F-ADF1-5524B81B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146-4EA2-803E-06E5-A096FA68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94B63-6B58-474D-DA63-ED2FC07E6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0E46-87AA-4672-2749-385ACD370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FBCF-AE20-3786-60DB-55CC974A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4F63-1D94-B7B1-A3B5-D9444675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08CB3-BAA1-1AA9-AB0F-544D7AA8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0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B50A-3A67-D01B-F39D-DAFC9F74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82EF-CE0E-9F54-21CE-6D53E940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003F9-9490-5E19-4379-71A5424F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59D94-A722-B30F-72D3-6372E547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3E1A-C4AA-8FFE-9B5B-9A18F121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4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BAF8-5049-C80D-FD7D-59723B1B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6BCA6-3836-19C1-3376-4E0BBDB73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1373-BE57-8A5E-27FD-1E92B3963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BF0E2-20ED-D8BD-C7FB-FBB647A4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03294-B695-3998-2A0A-82D41E6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B23C-2322-5D14-218C-CF296ED4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29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2AE8-C7B6-6B97-0A30-E1C8BDCA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2CB4A-8209-663E-2B9C-74B3541BB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9AAC8-71B4-4438-7740-9442F467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1D18-05C6-A39D-27B5-7CBD8FF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2099-9EE6-C96B-6B04-AFEDD090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77A62-565E-C160-F495-791265A91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454B5-B724-9900-B894-EE6E2570A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7689-CA3A-4480-E149-4422F74D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AF10C-03D3-DABD-87B5-EB21AFDA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0A8C-B821-FD13-DC98-99FEDC7B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2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B7E9-9305-5034-63A0-25B1EA20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ABDD-EA49-16B0-1093-A05145A7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49DA-F44D-A951-552C-2C4F3029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FF0B-4E49-004E-3D48-CA89E318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7F12-CD1B-7046-0D7A-A86AD02C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4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EDE2-C6DF-3036-AD31-FE3483DA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275CB-CE5A-3BA0-48F9-B5A11979D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5EF44-FCDC-367D-78C6-12CE1192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047B2-D7E8-5D52-E9E4-8565AAE8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EE2ED-A785-9A2A-F18C-62776D1A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C2D69-41CB-9926-9417-AB4F5428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26B1-A822-E740-306F-F94A4BC7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86D92-095F-905A-9340-2C91BF30A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87DE4-F4A3-D76D-2BAB-37CFCFB84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1FB43-87BC-103B-92D8-4D1193759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118E5-6DE0-AC2C-8BB6-244BB98D4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60A0E-EFD1-5D3E-1144-79CEDC1E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3FC64-A4A6-E3B0-F62F-6996642F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7B24B-7419-2694-E151-2481D43F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BC41-775D-8458-0C36-0CF965F4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3F51-F3E3-DC1B-07BC-BA7621CA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4D647-5E63-07E0-6FCA-0CC61B42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B9F66-0CE2-E457-2E94-500EFAAB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60A7A-76A6-CCF3-CA9B-3B39B94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446D1-8C0C-406C-52DB-9864D92F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9294A-601E-6523-CBFC-D137A975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3DEB-7306-7B0B-0000-A2A96738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6A47-4820-0C21-D2CD-6E199C95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2D286-DD09-CD59-D675-58E7F86B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90716-84B4-3826-1FEA-E8B52E7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761DE-114D-BF0C-8BA8-2C13DDBF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FC0B-1158-C0E3-5DBD-08FB5B3B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F4E3-7B59-0BA8-24AB-781D0DE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8EA1E-9970-9E74-4066-94BF36DA1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ADBD5-2C4D-4921-5FB3-E3D4FD44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9D4EB-3CEA-FAD7-62FF-57FED31E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EC37C-01EC-E8DC-1A9B-4DC7224F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99DF2-AD99-D6D4-11CB-C0DD2E90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3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29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gif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Hoàn thành biểu đồ sau: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D7245-C19D-9E66-36A2-D2DEF839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09" y="1191510"/>
            <a:ext cx="9291454" cy="44012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752E-9B1F-775A-8C2D-404F39FA4C40}"/>
              </a:ext>
            </a:extLst>
          </p:cNvPr>
          <p:cNvSpPr/>
          <p:nvPr/>
        </p:nvSpPr>
        <p:spPr>
          <a:xfrm>
            <a:off x="2764465" y="2317898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E92903-993D-D02B-979B-4DB8BF080AAF}"/>
              </a:ext>
            </a:extLst>
          </p:cNvPr>
          <p:cNvSpPr/>
          <p:nvPr/>
        </p:nvSpPr>
        <p:spPr>
          <a:xfrm>
            <a:off x="4040373" y="4667694"/>
            <a:ext cx="744278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12875-69D0-9DD7-F9EB-5FB130E71836}"/>
              </a:ext>
            </a:extLst>
          </p:cNvPr>
          <p:cNvSpPr/>
          <p:nvPr/>
        </p:nvSpPr>
        <p:spPr>
          <a:xfrm>
            <a:off x="4061637" y="3434316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3EFDE6-64C4-464A-2A59-3DBBCB6EDA01}"/>
              </a:ext>
            </a:extLst>
          </p:cNvPr>
          <p:cNvSpPr/>
          <p:nvPr/>
        </p:nvSpPr>
        <p:spPr>
          <a:xfrm>
            <a:off x="5252484" y="4667693"/>
            <a:ext cx="925032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1DB4FD-466A-15C7-6E8C-43D19EF5F75D}"/>
              </a:ext>
            </a:extLst>
          </p:cNvPr>
          <p:cNvSpPr/>
          <p:nvPr/>
        </p:nvSpPr>
        <p:spPr>
          <a:xfrm>
            <a:off x="5348177" y="1212111"/>
            <a:ext cx="72301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B18B1E-617C-3C30-A421-47189197DEBF}"/>
              </a:ext>
            </a:extLst>
          </p:cNvPr>
          <p:cNvSpPr/>
          <p:nvPr/>
        </p:nvSpPr>
        <p:spPr>
          <a:xfrm>
            <a:off x="6305107" y="4678326"/>
            <a:ext cx="1403498" cy="733646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818BCA-D6E4-3DA0-C20A-3BC66F6ADE62}"/>
              </a:ext>
            </a:extLst>
          </p:cNvPr>
          <p:cNvSpPr/>
          <p:nvPr/>
        </p:nvSpPr>
        <p:spPr>
          <a:xfrm>
            <a:off x="6677246" y="3689498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13C334-8E6A-4A3F-20D9-CA39B3BB7EA5}"/>
              </a:ext>
            </a:extLst>
          </p:cNvPr>
          <p:cNvSpPr/>
          <p:nvPr/>
        </p:nvSpPr>
        <p:spPr>
          <a:xfrm>
            <a:off x="7899991" y="4635796"/>
            <a:ext cx="978195" cy="808074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906BB-E9AB-25DD-22C8-9F4ACB5630C5}"/>
              </a:ext>
            </a:extLst>
          </p:cNvPr>
          <p:cNvSpPr/>
          <p:nvPr/>
        </p:nvSpPr>
        <p:spPr>
          <a:xfrm>
            <a:off x="7963785" y="2594345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85488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</a:p>
          <a:p>
            <a:pPr lvl="0" algn="just">
              <a:buClr>
                <a:srgbClr val="FF0000"/>
              </a:buClr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2020, Việt nam xuất khẩu (ước tính đạt) 6,15 triệu tấn gạo, thu được 3,07 tỉ đô la Mỹ. Biểu đồ hình quạt tròn ở hình dưới đây biểu diễn khối lượng xuất khẩu của mỗi loại gạo trong tổng số gạo xuất khẩu (tính theo tỉ số phần trăm).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CC7A38-550B-3D3D-2830-FC9B66D2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92" y="2728871"/>
            <a:ext cx="9187468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0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artoon of a elephant&#10;&#10;AI-generated content may be incorrect.">
            <a:extLst>
              <a:ext uri="{FF2B5EF4-FFF2-40B4-BE49-F238E27FC236}">
                <a16:creationId xmlns:a16="http://schemas.microsoft.com/office/drawing/2014/main" id="{C61F0014-7698-FB2B-DF1F-FBE152856F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22" y="1499189"/>
            <a:ext cx="4808964" cy="481654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DF5EBEE-5DFC-AD0E-B1D2-FE4E3B93F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8270" y="174256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7B3BE328-52CF-A3A6-D58E-8C07B0B125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740" y="780312"/>
            <a:ext cx="406400" cy="4064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7F0B0491-3785-9FBF-8961-BCDDECC17F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87005" y="1418265"/>
            <a:ext cx="406400" cy="406400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  <a:extLst>
              <a:ext uri="{FF2B5EF4-FFF2-40B4-BE49-F238E27FC236}">
                <a16:creationId xmlns:a16="http://schemas.microsoft.com/office/drawing/2014/main" id="{51EE3F7F-7D6A-9782-C745-13463E8162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76372" y="2066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82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thu thập số liệu của các bạn trong tổ em về một trong các thông tin sau: chiều cao, cân nặng, thời gian đọc sách trong tuần, thời gian chơi thể thao trong tuần, … rồi lựa chọn cách biểu diễn số liệu thống kê đó.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42CA3E-D3E7-59FE-E421-C2A92FC61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0730"/>
              </p:ext>
            </p:extLst>
          </p:nvPr>
        </p:nvGraphicFramePr>
        <p:xfrm>
          <a:off x="637953" y="2612683"/>
          <a:ext cx="10834575" cy="2926080"/>
        </p:xfrm>
        <a:graphic>
          <a:graphicData uri="http://schemas.openxmlformats.org/drawingml/2006/table">
            <a:tbl>
              <a:tblPr/>
              <a:tblGrid>
                <a:gridCol w="3031839">
                  <a:extLst>
                    <a:ext uri="{9D8B030D-6E8A-4147-A177-3AD203B41FA5}">
                      <a16:colId xmlns:a16="http://schemas.microsoft.com/office/drawing/2014/main" val="1594951702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516675919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34618189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11090410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3103081886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894590901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263325348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056827977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36821944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/>
                      </a:r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05207"/>
                  </a:ext>
                </a:extLst>
              </a:tr>
              <a:tr h="183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446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 chơi thể thao trong tuần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(giờ)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890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026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2F6A4-3AD0-A7FF-65B9-486A09DF9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" b="8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C5210-2F43-C3A5-F05F-6ED6D2BF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07" y="147902"/>
            <a:ext cx="6782907" cy="51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BABYLON">
            <a:hlinkClick r:id="" action="ppaction://media"/>
            <a:extLst>
              <a:ext uri="{FF2B5EF4-FFF2-40B4-BE49-F238E27FC236}">
                <a16:creationId xmlns:a16="http://schemas.microsoft.com/office/drawing/2014/main" id="{9CF1AD64-98C0-365E-DEAC-53A5A357A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1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608063" y="88987"/>
            <a:ext cx="1578705" cy="15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10017155" y="167346"/>
            <a:ext cx="1927977" cy="192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723E7-01DB-6494-455F-A1B9B8266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905" y="2057320"/>
            <a:ext cx="2700762" cy="1828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C8C22-9802-2D2B-CDAC-F92321BA5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634" y="3054803"/>
            <a:ext cx="10321423" cy="2700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87255-C691-42D6-E74E-F54F7640F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680" y="5082812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D56CED-2235-6BAF-3E8D-85CD2716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4C6F0363-8C46-0BF1-8D79-D34E9EBF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77" y="232201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493596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đo chiều rộng, chiều cao của một số đồ vật được ghi trong hình vẽ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8" y="96283"/>
            <a:ext cx="1024851" cy="865632"/>
            <a:chOff x="1398928" y="934998"/>
            <a:chExt cx="999928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66192" y="1008675"/>
              <a:ext cx="832664" cy="75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C048C3-5837-DFA8-191D-D8168348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77" y="1616590"/>
            <a:ext cx="7369632" cy="3465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8435D1-DB53-591E-1BCB-CE32B2CEC3CF}"/>
              </a:ext>
            </a:extLst>
          </p:cNvPr>
          <p:cNvSpPr txBox="1"/>
          <p:nvPr/>
        </p:nvSpPr>
        <p:spPr>
          <a:xfrm>
            <a:off x="914401" y="5061098"/>
            <a:ext cx="1052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42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F0F8B-EE49-868D-170A-773475B4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42" y="478906"/>
            <a:ext cx="7369632" cy="34657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103521-077D-33C4-7497-15CDDDA9C20D}"/>
              </a:ext>
            </a:extLst>
          </p:cNvPr>
          <p:cNvSpPr/>
          <p:nvPr/>
        </p:nvSpPr>
        <p:spPr>
          <a:xfrm>
            <a:off x="1509823" y="4008474"/>
            <a:ext cx="8825024" cy="2254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420mm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225cm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75cm</a:t>
            </a:r>
          </a:p>
        </p:txBody>
      </p:sp>
    </p:spTree>
    <p:extLst>
      <p:ext uri="{BB962C8B-B14F-4D97-AF65-F5344CB8AC3E}">
        <p14:creationId xmlns:p14="http://schemas.microsoft.com/office/powerpoint/2010/main" val="388153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F0F8B-EE49-868D-170A-773475B4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42" y="478906"/>
            <a:ext cx="7369632" cy="34657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103521-077D-33C4-7497-15CDDDA9C20D}"/>
              </a:ext>
            </a:extLst>
          </p:cNvPr>
          <p:cNvSpPr/>
          <p:nvPr/>
        </p:nvSpPr>
        <p:spPr>
          <a:xfrm>
            <a:off x="1509823" y="4008474"/>
            <a:ext cx="8825024" cy="2254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142cm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0,8m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120cm</a:t>
            </a:r>
          </a:p>
        </p:txBody>
      </p:sp>
    </p:spTree>
    <p:extLst>
      <p:ext uri="{BB962C8B-B14F-4D97-AF65-F5344CB8AC3E}">
        <p14:creationId xmlns:p14="http://schemas.microsoft.com/office/powerpoint/2010/main" val="11076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 sát việc sử dụng thời gian trong một ngày của một học sinh 10 tuổi thu được kết quả sau: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26C45D-70CE-AABE-9B6C-6108D59F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04" y="1808531"/>
            <a:ext cx="9266719" cy="351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54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14473" y="3099060"/>
            <a:ext cx="107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Hoàn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290C0-7A5E-ED23-36AD-4AE69E1D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77" y="4002051"/>
            <a:ext cx="9839325" cy="1976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D21A97-DEAC-76F8-66D0-554E2499C5D2}"/>
              </a:ext>
            </a:extLst>
          </p:cNvPr>
          <p:cNvSpPr/>
          <p:nvPr/>
        </p:nvSpPr>
        <p:spPr>
          <a:xfrm>
            <a:off x="5007934" y="5178056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BFE1B-08E1-B372-7403-675BF5AFA60B}"/>
              </a:ext>
            </a:extLst>
          </p:cNvPr>
          <p:cNvSpPr/>
          <p:nvPr/>
        </p:nvSpPr>
        <p:spPr>
          <a:xfrm>
            <a:off x="5752214" y="5156791"/>
            <a:ext cx="754911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BA892-71FC-B686-0181-97E3E94EAE9C}"/>
              </a:ext>
            </a:extLst>
          </p:cNvPr>
          <p:cNvSpPr/>
          <p:nvPr/>
        </p:nvSpPr>
        <p:spPr>
          <a:xfrm>
            <a:off x="7464055" y="5220586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A341D-DE6E-EC5C-F8D6-E485A7C6C1FE}"/>
              </a:ext>
            </a:extLst>
          </p:cNvPr>
          <p:cNvSpPr/>
          <p:nvPr/>
        </p:nvSpPr>
        <p:spPr>
          <a:xfrm>
            <a:off x="9505506" y="5209954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8C3BC3-54C7-B805-554A-AC84F59CF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349" y="298708"/>
            <a:ext cx="7257718" cy="27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4417</TotalTime>
  <Words>381</Words>
  <Application>Microsoft Office PowerPoint</Application>
  <PresentationFormat>Widescreen</PresentationFormat>
  <Paragraphs>65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Cambria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</cp:revision>
  <dcterms:created xsi:type="dcterms:W3CDTF">2023-06-24T05:51:02Z</dcterms:created>
  <dcterms:modified xsi:type="dcterms:W3CDTF">2025-04-10T04:58:12Z</dcterms:modified>
</cp:coreProperties>
</file>