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83" r:id="rId2"/>
    <p:sldId id="284" r:id="rId3"/>
    <p:sldId id="373" r:id="rId4"/>
    <p:sldId id="326" r:id="rId5"/>
    <p:sldId id="377" r:id="rId6"/>
    <p:sldId id="367" r:id="rId7"/>
    <p:sldId id="370" r:id="rId8"/>
    <p:sldId id="337" r:id="rId9"/>
    <p:sldId id="371" r:id="rId10"/>
    <p:sldId id="378" r:id="rId11"/>
    <p:sldId id="325" r:id="rId12"/>
    <p:sldId id="3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A20"/>
    <a:srgbClr val="FFABCD"/>
    <a:srgbClr val="6D380D"/>
    <a:srgbClr val="623A0D"/>
    <a:srgbClr val="FFD9E8"/>
    <a:srgbClr val="FFF4E7"/>
    <a:srgbClr val="F5F5F5"/>
    <a:srgbClr val="FFE8CB"/>
    <a:srgbClr val="C9ECFB"/>
    <a:srgbClr val="ABE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ECADD-0F1D-4E22-97C2-B89F091942B5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8599-37B5-4B91-B991-1312F4531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1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8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042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678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4DE4-2571-5A75-D225-80850E742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032EE-76FC-B4B9-A413-ADF937A29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B8612-5879-4C0E-612F-708CAAB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CAF9D-BF2E-6468-E8E7-1781C94FF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19E71-8A40-6751-DD62-2E36209C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59FE-709E-3901-AEC2-B1A525396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91B11-A724-4FF1-82F5-90F2E0506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85741-4F3B-CF7B-0B16-D862BF88A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D617-A80F-958E-1CF9-833557F5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84560-E71C-B44C-FD8F-62C2645D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5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8A51FF-09BC-8D48-2CE0-51AB65498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D3EEC-932D-C820-99AC-4C455B1A3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94B56-3921-2D51-DDEF-C510A3FB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8C99-D2CA-04EB-8F56-AC4FAD0F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AE1E6-ECD4-C40D-00A7-A9714915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5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F57FA-DEAF-DC9C-C0F6-2203D651D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2009-FEC5-A257-27F9-508FA6C4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6554E-B03D-2EC2-A152-34EDEA53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8E4E3-C910-5949-AC0F-E9CC0CA74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952AF-0030-3B65-3617-938F6F715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C2A97-500F-2AD7-2488-43D2D7AC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B911A-D27A-425D-788A-A30B39086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4E5AE-3F9E-CC3E-DFDD-771FE4CE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AED8A-FFDF-42D6-34AB-1FFBE571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E0FE1-B54A-0361-4A6F-0C43CCD3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91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7C240-B160-BEE9-B52E-F4EF0B460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73F63-1721-0EA2-8D5F-0BAADC8CC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E887-9E1A-E1A6-D961-5E6AFA2C9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FC8B-2E47-6153-31F8-5195E64E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4AD5A-5DF5-DFC2-4BD5-60FB0AB28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9050E-37E4-D6B5-B8E9-3E75667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5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E9EBD-142B-6257-C8E0-B3B4AF480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BF29F-CE24-BDD7-8011-DE278263F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0C2BDF-D4DE-907E-DB33-97139D81F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DA59C-3486-EA16-6226-F96CBA0EC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72F02-7F06-A800-D37B-7EE87614E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3EABE-F70A-C1D7-11A3-2BBB903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5B4A17-0F1E-B4D2-E286-62023A73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514B8-3699-068A-144C-0785A246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4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72CE-3F10-F137-3BB5-00FFD78D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7B718F-1886-381D-E157-16032849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A734-F1E4-B793-0C95-B3510267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CDC19-4EA9-DB3E-2581-771F2315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4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5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80EE-F72F-5C6A-243A-6B7B3140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0A6D6-E0C4-417C-B752-FC2166D7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2DAC-37F9-C493-AE0D-3CD5440F3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531C-E699-463A-91C0-CE6EAB73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F81978-C3F5-94C4-16E7-8AC4C50BA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65D48-4D3B-D1FC-30EA-FFE4A454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3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B527-55A7-5DE8-48EC-BE1B7B1E3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B1203-0A84-55DD-2120-7198D65D7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9A37B-0D86-CA58-DD29-53783E78B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72145-DB24-9D8F-BA8A-AA38C821E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B35356-A2A4-4786-9C99-93F183A182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8F9F2F-C597-CB28-C22F-82B42E29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F7D7F-C284-FA6A-B454-CC7084EC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7471DB-5447-47EC-AD88-55E3B749E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0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37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"/>
          <a:stretch/>
        </p:blipFill>
        <p:spPr bwMode="auto">
          <a:xfrm>
            <a:off x="-141890" y="0"/>
            <a:ext cx="1233389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OMFG - OMFG - Hell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162800" y="-2057400"/>
            <a:ext cx="609600" cy="6096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8ACDF13-0CC5-4F70-8B30-8C6C2A3776E7}"/>
              </a:ext>
            </a:extLst>
          </p:cNvPr>
          <p:cNvSpPr/>
          <p:nvPr/>
        </p:nvSpPr>
        <p:spPr>
          <a:xfrm>
            <a:off x="766917" y="729265"/>
            <a:ext cx="10323870" cy="5465057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47D1B5-9794-4386-B233-C9D79781FB5F}"/>
              </a:ext>
            </a:extLst>
          </p:cNvPr>
          <p:cNvSpPr txBox="1"/>
          <p:nvPr/>
        </p:nvSpPr>
        <p:spPr>
          <a:xfrm>
            <a:off x="1213945" y="826749"/>
            <a:ext cx="8891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3C5A48A-D810-486F-AF5F-48E8EF9F4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0" b="90000" l="10000" r="9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094" y="2356661"/>
            <a:ext cx="4308022" cy="46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ình ảnh Nhân Vật Hoạt Hình Bóng Rổ PNG Miễn Phí Tải Về - Lovepik">
            <a:extLst>
              <a:ext uri="{FF2B5EF4-FFF2-40B4-BE49-F238E27FC236}">
                <a16:creationId xmlns:a16="http://schemas.microsoft.com/office/drawing/2014/main" id="{24FF0B18-B0EF-42FF-A578-A6EF66A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7250" l="10000" r="90000">
                        <a14:foregroundMark x1="29417" y1="15833" x2="32583" y2="20250"/>
                        <a14:foregroundMark x1="30083" y1="12667" x2="35833" y2="19500"/>
                        <a14:foregroundMark x1="32417" y1="11917" x2="39250" y2="18583"/>
                        <a14:foregroundMark x1="24750" y1="16750" x2="31250" y2="23917"/>
                        <a14:foregroundMark x1="34000" y1="29417" x2="43417" y2="46167"/>
                        <a14:foregroundMark x1="42500" y1="42500" x2="56083" y2="45250"/>
                        <a14:foregroundMark x1="57917" y1="40917" x2="61583" y2="41167"/>
                        <a14:foregroundMark x1="28500" y1="16583" x2="34667" y2="20250"/>
                        <a14:foregroundMark x1="25750" y1="14000" x2="28250" y2="14917"/>
                        <a14:foregroundMark x1="51250" y1="39500" x2="52833" y2="57250"/>
                        <a14:foregroundMark x1="49833" y1="49917" x2="53500" y2="59083"/>
                        <a14:foregroundMark x1="45750" y1="93583" x2="45750" y2="89917"/>
                        <a14:foregroundMark x1="46417" y1="91000" x2="46417" y2="97250"/>
                        <a14:foregroundMark x1="64750" y1="87833" x2="66833" y2="93333"/>
                        <a14:foregroundMark x1="67333" y1="90833" x2="68250" y2="93583"/>
                        <a14:foregroundMark x1="60667" y1="68500" x2="65750" y2="86417"/>
                        <a14:foregroundMark x1="65750" y1="86417" x2="65750" y2="86417"/>
                        <a14:foregroundMark x1="48667" y1="71250" x2="45750" y2="90083"/>
                        <a14:foregroundMark x1="45750" y1="90083" x2="45250" y2="91250"/>
                        <a14:foregroundMark x1="51417" y1="51917" x2="52417" y2="58417"/>
                        <a14:foregroundMark x1="49583" y1="54750" x2="51250" y2="59083"/>
                        <a14:foregroundMark x1="58833" y1="51500" x2="61333" y2="55833"/>
                        <a14:foregroundMark x1="58083" y1="50833" x2="60000" y2="56750"/>
                        <a14:foregroundMark x1="59083" y1="40250" x2="62250" y2="33333"/>
                        <a14:foregroundMark x1="62250" y1="33333" x2="62250" y2="33333"/>
                        <a14:foregroundMark x1="65250" y1="26917" x2="64083" y2="38167"/>
                        <a14:foregroundMark x1="56500" y1="25500" x2="60167" y2="25250"/>
                        <a14:foregroundMark x1="63417" y1="25500" x2="67333" y2="25500"/>
                        <a14:foregroundMark x1="64333" y1="23667" x2="66833" y2="25083"/>
                        <a14:foregroundMark x1="66167" y1="23000" x2="67333" y2="24333"/>
                        <a14:foregroundMark x1="57667" y1="61167" x2="57667" y2="63250"/>
                        <a14:foregroundMark x1="53750" y1="46917" x2="53750" y2="46917"/>
                        <a14:foregroundMark x1="50083" y1="35667" x2="52583" y2="43917"/>
                        <a14:foregroundMark x1="59500" y1="42750" x2="63833" y2="41833"/>
                        <a14:foregroundMark x1="37917" y1="31000" x2="37917" y2="30333"/>
                        <a14:foregroundMark x1="38583" y1="29667" x2="38583" y2="29917"/>
                        <a14:foregroundMark x1="38083" y1="30833" x2="39250" y2="29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11" y="1103296"/>
            <a:ext cx="5820291" cy="58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BBC5C1-19EB-AD0F-1417-5CD142329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8040" y="2780816"/>
            <a:ext cx="8413209" cy="31031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8D65C5-06AD-929B-1D6A-7987E3B96A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5473" y="1627653"/>
            <a:ext cx="51454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63032D-28ED-6FC1-D931-D4644001E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" t="8137" r="-280"/>
          <a:stretch/>
        </p:blipFill>
        <p:spPr>
          <a:xfrm>
            <a:off x="-13052" y="-26634"/>
            <a:ext cx="12239349" cy="6884634"/>
          </a:xfrm>
          <a:prstGeom prst="rect">
            <a:avLst/>
          </a:prstGeom>
        </p:spPr>
      </p:pic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A7ADCBA6-763E-989B-54C0-8BFE9F05C8B5}"/>
              </a:ext>
            </a:extLst>
          </p:cNvPr>
          <p:cNvGrpSpPr/>
          <p:nvPr/>
        </p:nvGrpSpPr>
        <p:grpSpPr>
          <a:xfrm>
            <a:off x="6189755" y="69968"/>
            <a:ext cx="5812358" cy="6613699"/>
            <a:chOff x="6189755" y="69968"/>
            <a:chExt cx="5812358" cy="6613699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8D66B16-B02A-DC64-E450-E368EF4A3B4D}"/>
                </a:ext>
              </a:extLst>
            </p:cNvPr>
            <p:cNvSpPr/>
            <p:nvPr/>
          </p:nvSpPr>
          <p:spPr>
            <a:xfrm>
              <a:off x="6189755" y="378519"/>
              <a:ext cx="5812358" cy="6305148"/>
            </a:xfrm>
            <a:prstGeom prst="roundRect">
              <a:avLst>
                <a:gd name="adj" fmla="val 13745"/>
              </a:avLst>
            </a:prstGeom>
            <a:solidFill>
              <a:srgbClr val="FFFFCC"/>
            </a:solidFill>
            <a:ln w="88900" cap="rnd" cmpd="thinThick">
              <a:solidFill>
                <a:schemeClr val="accent2">
                  <a:lumMod val="75000"/>
                </a:schemeClr>
              </a:solidFill>
              <a:prstDash val="solid"/>
              <a:round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A58E8201-A0CD-D2C8-1989-3F13E273C908}"/>
                </a:ext>
              </a:extLst>
            </p:cNvPr>
            <p:cNvGrpSpPr/>
            <p:nvPr/>
          </p:nvGrpSpPr>
          <p:grpSpPr>
            <a:xfrm>
              <a:off x="6713414" y="69968"/>
              <a:ext cx="4765039" cy="758221"/>
              <a:chOff x="2478024" y="1027170"/>
              <a:chExt cx="7494106" cy="758221"/>
            </a:xfrm>
          </p:grpSpPr>
          <p:sp>
            <p:nvSpPr>
              <p:cNvPr id="2056" name="TextBox 2055">
                <a:extLst>
                  <a:ext uri="{FF2B5EF4-FFF2-40B4-BE49-F238E27FC236}">
                    <a16:creationId xmlns:a16="http://schemas.microsoft.com/office/drawing/2014/main" id="{2ED25979-EE7F-6A08-7164-960FC4B17519}"/>
                  </a:ext>
                </a:extLst>
              </p:cNvPr>
              <p:cNvSpPr txBox="1"/>
              <p:nvPr/>
            </p:nvSpPr>
            <p:spPr>
              <a:xfrm>
                <a:off x="2478024" y="1027170"/>
                <a:ext cx="7494106" cy="758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 w="155575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LUẬT CHƠI</a:t>
                </a:r>
                <a:endParaRPr kumimoji="0" lang="en-US" sz="5400" b="1" i="0" u="none" strike="noStrike" kern="1200" cap="none" spc="0" normalizeH="0" baseline="0" noProof="0" dirty="0">
                  <a:ln w="1555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2057" name="TextBox 2056">
                <a:extLst>
                  <a:ext uri="{FF2B5EF4-FFF2-40B4-BE49-F238E27FC236}">
                    <a16:creationId xmlns:a16="http://schemas.microsoft.com/office/drawing/2014/main" id="{F169B4FE-2694-E4DA-2664-D7D65CD7FF87}"/>
                  </a:ext>
                </a:extLst>
              </p:cNvPr>
              <p:cNvSpPr txBox="1"/>
              <p:nvPr/>
            </p:nvSpPr>
            <p:spPr>
              <a:xfrm>
                <a:off x="3270969" y="1027170"/>
                <a:ext cx="5908214" cy="758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99FF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LUẬT CHƠI</a:t>
                </a:r>
                <a:endParaRPr kumimoji="0" lang="en-US" sz="5400" b="1" i="0" u="none" strike="noStrike" kern="1200" cap="none" spc="0" normalizeH="0" baseline="0" noProof="0" dirty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27B140-021A-CC35-1DFA-E68257ADEA61}"/>
              </a:ext>
            </a:extLst>
          </p:cNvPr>
          <p:cNvGrpSpPr/>
          <p:nvPr/>
        </p:nvGrpSpPr>
        <p:grpSpPr>
          <a:xfrm>
            <a:off x="6412154" y="4775722"/>
            <a:ext cx="5489270" cy="1815882"/>
            <a:chOff x="6325570" y="4669381"/>
            <a:chExt cx="5489270" cy="181588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145A11-72FD-D3EE-36D3-517FDD9DD8A4}"/>
                </a:ext>
              </a:extLst>
            </p:cNvPr>
            <p:cNvSpPr txBox="1"/>
            <p:nvPr/>
          </p:nvSpPr>
          <p:spPr>
            <a:xfrm>
              <a:off x="6722426" y="4669381"/>
              <a:ext cx="509241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 đoán chỉ một tay của người đố. Nếu đoán đúng, người đoán trở thành người đố, trò chơi lại tiếp tục.</a:t>
              </a:r>
            </a:p>
          </p:txBody>
        </p:sp>
        <p:pic>
          <p:nvPicPr>
            <p:cNvPr id="2055" name="Picture 7">
              <a:extLst>
                <a:ext uri="{FF2B5EF4-FFF2-40B4-BE49-F238E27FC236}">
                  <a16:creationId xmlns:a16="http://schemas.microsoft.com/office/drawing/2014/main" id="{13E2107E-E13E-978B-8BB2-04259A63E9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570" y="4716139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D6941B-1FBB-8C26-9525-347C00E73689}"/>
              </a:ext>
            </a:extLst>
          </p:cNvPr>
          <p:cNvGrpSpPr/>
          <p:nvPr/>
        </p:nvGrpSpPr>
        <p:grpSpPr>
          <a:xfrm>
            <a:off x="6395767" y="1282164"/>
            <a:ext cx="5500299" cy="3539430"/>
            <a:chOff x="6309183" y="1212399"/>
            <a:chExt cx="5500299" cy="35394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B0E99E-A453-5DED-412A-FB1C48D12D77}"/>
                </a:ext>
              </a:extLst>
            </p:cNvPr>
            <p:cNvSpPr txBox="1"/>
            <p:nvPr/>
          </p:nvSpPr>
          <p:spPr>
            <a:xfrm>
              <a:off x="6717068" y="1212399"/>
              <a:ext cx="509241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Người đố giấu một vật nhỏ trong lòng một bàn tay và nắm cả hai tay lại rồi hát: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Tập tầm vông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Tay không tay có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Tập tầm vó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Tay có tay không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Tay nào có, tay nào không?</a:t>
              </a:r>
            </a:p>
          </p:txBody>
        </p:sp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849ED2BD-3DD4-06D5-B56C-5F1B6A882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183" y="125397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445974-9FA1-C217-4B43-59C9DD2C1FC8}"/>
              </a:ext>
            </a:extLst>
          </p:cNvPr>
          <p:cNvGrpSpPr/>
          <p:nvPr/>
        </p:nvGrpSpPr>
        <p:grpSpPr>
          <a:xfrm>
            <a:off x="6395767" y="698496"/>
            <a:ext cx="4249195" cy="523220"/>
            <a:chOff x="6298115" y="607213"/>
            <a:chExt cx="4249195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156FB8-593D-3375-B7EB-58D72EEF1D8A}"/>
                </a:ext>
              </a:extLst>
            </p:cNvPr>
            <p:cNvSpPr txBox="1"/>
            <p:nvPr/>
          </p:nvSpPr>
          <p:spPr>
            <a:xfrm>
              <a:off x="6728468" y="607213"/>
              <a:ext cx="3818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 chơi theo nhóm đôi.</a:t>
              </a:r>
            </a:p>
          </p:txBody>
        </p:sp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F96F2347-4359-6324-44C6-C7A2CAC09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15" y="63403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14622C4-C67E-23CE-1D68-FFE054DF0C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943" b="95202" l="7994" r="81034">
                        <a14:foregroundMark x1="18495" y1="95093" x2="18495" y2="95093"/>
                        <a14:foregroundMark x1="75549" y1="83642" x2="75549" y2="83642"/>
                        <a14:foregroundMark x1="78213" y1="84406" x2="78213" y2="84406"/>
                        <a14:foregroundMark x1="65987" y1="56052" x2="65987" y2="56052"/>
                        <a14:foregroundMark x1="81034" y1="84188" x2="81034" y2="84188"/>
                        <a14:foregroundMark x1="27586" y1="77426" x2="27586" y2="77426"/>
                        <a14:backgroundMark x1="29781" y1="76009" x2="29781" y2="76009"/>
                        <a14:backgroundMark x1="28056" y1="75573" x2="28056" y2="75573"/>
                        <a14:backgroundMark x1="26489" y1="75573" x2="26489" y2="7557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98" r="16009"/>
          <a:stretch/>
        </p:blipFill>
        <p:spPr>
          <a:xfrm>
            <a:off x="-298684" y="1989325"/>
            <a:ext cx="6544039" cy="53419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85E3E5-1AD1-2D4B-89EA-0E41335B5A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931" y="130437"/>
            <a:ext cx="596850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97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63032D-28ED-6FC1-D931-D4644001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" t="8137" r="-280"/>
          <a:stretch/>
        </p:blipFill>
        <p:spPr>
          <a:xfrm>
            <a:off x="-13052" y="-26634"/>
            <a:ext cx="12239349" cy="688463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D66B16-B02A-DC64-E450-E368EF4A3B4D}"/>
              </a:ext>
            </a:extLst>
          </p:cNvPr>
          <p:cNvSpPr/>
          <p:nvPr/>
        </p:nvSpPr>
        <p:spPr>
          <a:xfrm>
            <a:off x="6209292" y="1422837"/>
            <a:ext cx="5812358" cy="4610731"/>
          </a:xfrm>
          <a:prstGeom prst="roundRect">
            <a:avLst>
              <a:gd name="adj" fmla="val 13745"/>
            </a:avLst>
          </a:prstGeom>
          <a:solidFill>
            <a:srgbClr val="FFFFCC"/>
          </a:solidFill>
          <a:ln w="88900" cap="rnd" cmpd="thinThick">
            <a:solidFill>
              <a:schemeClr val="accent2">
                <a:lumMod val="75000"/>
              </a:schemeClr>
            </a:solidFill>
            <a:prstDash val="solid"/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5400000"/>
                      <a:gd name="connsiteY0" fmla="*/ 450000 h 900000"/>
                      <a:gd name="connsiteX1" fmla="*/ 450000 w 5400000"/>
                      <a:gd name="connsiteY1" fmla="*/ 0 h 900000"/>
                      <a:gd name="connsiteX2" fmla="*/ 4950000 w 5400000"/>
                      <a:gd name="connsiteY2" fmla="*/ 0 h 900000"/>
                      <a:gd name="connsiteX3" fmla="*/ 5400000 w 5400000"/>
                      <a:gd name="connsiteY3" fmla="*/ 450000 h 900000"/>
                      <a:gd name="connsiteX4" fmla="*/ 5400000 w 5400000"/>
                      <a:gd name="connsiteY4" fmla="*/ 450000 h 900000"/>
                      <a:gd name="connsiteX5" fmla="*/ 4950000 w 5400000"/>
                      <a:gd name="connsiteY5" fmla="*/ 900000 h 900000"/>
                      <a:gd name="connsiteX6" fmla="*/ 450000 w 5400000"/>
                      <a:gd name="connsiteY6" fmla="*/ 900000 h 900000"/>
                      <a:gd name="connsiteX7" fmla="*/ 0 w 5400000"/>
                      <a:gd name="connsiteY7" fmla="*/ 450000 h 90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00000" h="900000" fill="none" extrusionOk="0">
                        <a:moveTo>
                          <a:pt x="0" y="450000"/>
                        </a:moveTo>
                        <a:cubicBezTo>
                          <a:pt x="-4340" y="160086"/>
                          <a:pt x="176732" y="34382"/>
                          <a:pt x="450000" y="0"/>
                        </a:cubicBezTo>
                        <a:cubicBezTo>
                          <a:pt x="1617756" y="-38581"/>
                          <a:pt x="3766908" y="63341"/>
                          <a:pt x="4950000" y="0"/>
                        </a:cubicBezTo>
                        <a:cubicBezTo>
                          <a:pt x="5152685" y="-7415"/>
                          <a:pt x="5418014" y="216204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420681" y="729313"/>
                          <a:pt x="5198924" y="904103"/>
                          <a:pt x="4950000" y="900000"/>
                        </a:cubicBezTo>
                        <a:cubicBezTo>
                          <a:pt x="4498390" y="980982"/>
                          <a:pt x="2415186" y="972255"/>
                          <a:pt x="450000" y="900000"/>
                        </a:cubicBezTo>
                        <a:cubicBezTo>
                          <a:pt x="219287" y="884402"/>
                          <a:pt x="2991" y="684461"/>
                          <a:pt x="0" y="450000"/>
                        </a:cubicBezTo>
                        <a:close/>
                      </a:path>
                      <a:path w="5400000" h="900000" stroke="0" extrusionOk="0">
                        <a:moveTo>
                          <a:pt x="0" y="450000"/>
                        </a:moveTo>
                        <a:cubicBezTo>
                          <a:pt x="-7819" y="196649"/>
                          <a:pt x="197363" y="1542"/>
                          <a:pt x="450000" y="0"/>
                        </a:cubicBezTo>
                        <a:cubicBezTo>
                          <a:pt x="1972026" y="132882"/>
                          <a:pt x="3161765" y="-84951"/>
                          <a:pt x="4950000" y="0"/>
                        </a:cubicBezTo>
                        <a:cubicBezTo>
                          <a:pt x="5177572" y="20464"/>
                          <a:pt x="5394754" y="230466"/>
                          <a:pt x="5400000" y="450000"/>
                        </a:cubicBezTo>
                        <a:lnTo>
                          <a:pt x="5400000" y="450000"/>
                        </a:lnTo>
                        <a:cubicBezTo>
                          <a:pt x="5366583" y="680245"/>
                          <a:pt x="5218585" y="909583"/>
                          <a:pt x="4950000" y="900000"/>
                        </a:cubicBezTo>
                        <a:cubicBezTo>
                          <a:pt x="3884479" y="949533"/>
                          <a:pt x="2061751" y="914809"/>
                          <a:pt x="450000" y="900000"/>
                        </a:cubicBezTo>
                        <a:cubicBezTo>
                          <a:pt x="168972" y="895023"/>
                          <a:pt x="-15307" y="712940"/>
                          <a:pt x="0" y="450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27000">
              <a:prstClr val="black"/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FFC000"/>
                </a:solidFill>
              </a:ln>
              <a:solidFill>
                <a:srgbClr val="FFFF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7445974-9FA1-C217-4B43-59C9DD2C1FC8}"/>
              </a:ext>
            </a:extLst>
          </p:cNvPr>
          <p:cNvGrpSpPr/>
          <p:nvPr/>
        </p:nvGrpSpPr>
        <p:grpSpPr>
          <a:xfrm>
            <a:off x="6517774" y="2079536"/>
            <a:ext cx="5195391" cy="954107"/>
            <a:chOff x="6298115" y="607213"/>
            <a:chExt cx="5195391" cy="9541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156FB8-593D-3375-B7EB-58D72EEF1D8A}"/>
                </a:ext>
              </a:extLst>
            </p:cNvPr>
            <p:cNvSpPr txBox="1"/>
            <p:nvPr/>
          </p:nvSpPr>
          <p:spPr>
            <a:xfrm>
              <a:off x="6728468" y="607213"/>
              <a:ext cx="47650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Khi chơi, các bạn nhớ ghi nhận lại kết quả nhé!</a:t>
              </a:r>
            </a:p>
          </p:txBody>
        </p:sp>
        <p:pic>
          <p:nvPicPr>
            <p:cNvPr id="28" name="Picture 7">
              <a:extLst>
                <a:ext uri="{FF2B5EF4-FFF2-40B4-BE49-F238E27FC236}">
                  <a16:creationId xmlns:a16="http://schemas.microsoft.com/office/drawing/2014/main" id="{F96F2347-4359-6324-44C6-C7A2CAC09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15" y="63403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14622C4-C67E-23CE-1D68-FFE054DF0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3" b="95202" l="7994" r="81034">
                        <a14:foregroundMark x1="18495" y1="95093" x2="18495" y2="95093"/>
                        <a14:foregroundMark x1="75549" y1="83642" x2="75549" y2="83642"/>
                        <a14:foregroundMark x1="78213" y1="84406" x2="78213" y2="84406"/>
                        <a14:foregroundMark x1="65987" y1="56052" x2="65987" y2="56052"/>
                        <a14:foregroundMark x1="81034" y1="84188" x2="81034" y2="84188"/>
                        <a14:foregroundMark x1="27586" y1="77426" x2="27586" y2="77426"/>
                        <a14:backgroundMark x1="29781" y1="76009" x2="29781" y2="76009"/>
                        <a14:backgroundMark x1="28056" y1="75573" x2="28056" y2="75573"/>
                        <a14:backgroundMark x1="26489" y1="75573" x2="26489" y2="7557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98" r="16009"/>
          <a:stretch/>
        </p:blipFill>
        <p:spPr>
          <a:xfrm>
            <a:off x="-298684" y="1989325"/>
            <a:ext cx="6544039" cy="5341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2C11F2-FBAD-A23C-440D-84C5F11271B9}"/>
              </a:ext>
            </a:extLst>
          </p:cNvPr>
          <p:cNvSpPr txBox="1"/>
          <p:nvPr/>
        </p:nvSpPr>
        <p:spPr>
          <a:xfrm>
            <a:off x="6948127" y="3110262"/>
            <a:ext cx="4852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Ví dụ: Sau 5 lần chơi, các bạn ghi nhận được kết quả như sau:</a:t>
            </a:r>
          </a:p>
        </p:txBody>
      </p:sp>
      <p:graphicFrame>
        <p:nvGraphicFramePr>
          <p:cNvPr id="12" name="Table 13">
            <a:extLst>
              <a:ext uri="{FF2B5EF4-FFF2-40B4-BE49-F238E27FC236}">
                <a16:creationId xmlns:a16="http://schemas.microsoft.com/office/drawing/2014/main" id="{A7A66368-F4F9-64C8-2BDD-36051BB24E94}"/>
              </a:ext>
            </a:extLst>
          </p:cNvPr>
          <p:cNvGraphicFramePr>
            <a:graphicFrameLocks noGrp="1"/>
          </p:cNvGraphicFramePr>
          <p:nvPr/>
        </p:nvGraphicFramePr>
        <p:xfrm>
          <a:off x="6424855" y="4273210"/>
          <a:ext cx="535759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864">
                  <a:extLst>
                    <a:ext uri="{9D8B030D-6E8A-4147-A177-3AD203B41FA5}">
                      <a16:colId xmlns:a16="http://schemas.microsoft.com/office/drawing/2014/main" val="1261240001"/>
                    </a:ext>
                  </a:extLst>
                </a:gridCol>
                <a:gridCol w="2453144">
                  <a:extLst>
                    <a:ext uri="{9D8B030D-6E8A-4147-A177-3AD203B41FA5}">
                      <a16:colId xmlns:a16="http://schemas.microsoft.com/office/drawing/2014/main" val="1585602047"/>
                    </a:ext>
                  </a:extLst>
                </a:gridCol>
                <a:gridCol w="1118584">
                  <a:extLst>
                    <a:ext uri="{9D8B030D-6E8A-4147-A177-3AD203B41FA5}">
                      <a16:colId xmlns:a16="http://schemas.microsoft.com/office/drawing/2014/main" val="1350121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Tên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Số lần đoán đúng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chemeClr val="tx1"/>
                          </a:solidFill>
                        </a:rPr>
                        <a:t>Số lần</a:t>
                      </a:r>
                      <a:endParaRPr lang="vi-VN" sz="2400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84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Minh</a:t>
                      </a:r>
                      <a:endParaRPr lang="vi-VN" sz="240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3</a:t>
                      </a:r>
                      <a:endParaRPr lang="vi-VN" sz="2400"/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056338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35A3BBB-522E-274C-A8F5-ACCDC1F50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4166" y="4815389"/>
            <a:ext cx="141563" cy="302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6157E-B448-7A81-A1E0-3BFFD21AF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5" y="101982"/>
            <a:ext cx="5968501" cy="21825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3E3CC2-2125-A685-D4C8-A5DFE652AE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7774" y="857934"/>
            <a:ext cx="476748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7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1DEE01-EF71-4703-87A6-FD3F33883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ạnh Phúc Dễ Thương Cậu Bé Chơi Bóng Rổ Xe Lửa Hình minh họa Sẵn có - Tải  xuống Hình ảnh Ngay bây giờ - Dễ thương, Hoạt động, Hình minh họa - iStock">
            <a:extLst>
              <a:ext uri="{FF2B5EF4-FFF2-40B4-BE49-F238E27FC236}">
                <a16:creationId xmlns:a16="http://schemas.microsoft.com/office/drawing/2014/main" id="{1170BDEE-5B9C-406F-84CF-10E99940B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137" y1="26471" x2="49837" y2="35621"/>
                        <a14:foregroundMark x1="50490" y1="27124" x2="57026" y2="32353"/>
                        <a14:foregroundMark x1="36601" y1="29739" x2="50000" y2="32026"/>
                        <a14:foregroundMark x1="46728" y1="50781" x2="47712" y2="54248"/>
                        <a14:foregroundMark x1="44636" y1="43408" x2="44761" y2="43850"/>
                        <a14:foregroundMark x1="40523" y1="28922" x2="44275" y2="42137"/>
                        <a14:foregroundMark x1="55229" y1="52451" x2="57190" y2="57353"/>
                        <a14:foregroundMark x1="53431" y1="33660" x2="54739" y2="44118"/>
                        <a14:foregroundMark x1="39706" y1="81209" x2="39706" y2="81209"/>
                        <a14:backgroundMark x1="46242" y1="43464" x2="46895" y2="45915"/>
                        <a14:backgroundMark x1="45915" y1="46405" x2="46242" y2="50817"/>
                        <a14:backgroundMark x1="43301" y1="44118" x2="44608" y2="43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121023"/>
            <a:ext cx="3987728" cy="39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ạnh Phúc Dễ Thương Trẻ Em Cô Gái Chơi Bóng Rổ Xe Lửa Hình minh họa Sẵn có  - Tải xuống Hình ảnh Ngay bây giờ - iStock">
            <a:extLst>
              <a:ext uri="{FF2B5EF4-FFF2-40B4-BE49-F238E27FC236}">
                <a16:creationId xmlns:a16="http://schemas.microsoft.com/office/drawing/2014/main" id="{332AD49A-D838-4E6E-849B-D8374EED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135" b="89904" l="9856" r="89904">
                        <a14:foregroundMark x1="44231" y1="21394" x2="64663" y2="34856"/>
                        <a14:foregroundMark x1="42788" y1="27644" x2="46875" y2="30288"/>
                        <a14:foregroundMark x1="34375" y1="9135" x2="41346" y2="10817"/>
                        <a14:foregroundMark x1="46635" y1="52644" x2="49519" y2="64423"/>
                        <a14:foregroundMark x1="45433" y1="25481" x2="46635" y2="30048"/>
                        <a14:foregroundMark x1="44952" y1="25721" x2="49279" y2="32933"/>
                        <a14:foregroundMark x1="46154" y1="40144" x2="46154" y2="401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608" y="2462626"/>
            <a:ext cx="4646125" cy="46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98FAD9-35BE-D29C-D90A-9E70BBD5C2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2061" y="2930671"/>
            <a:ext cx="758408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6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31959AC-34BC-46BA-9D2A-B33EB2CF8E9F}"/>
              </a:ext>
            </a:extLst>
          </p:cNvPr>
          <p:cNvGrpSpPr/>
          <p:nvPr/>
        </p:nvGrpSpPr>
        <p:grpSpPr>
          <a:xfrm>
            <a:off x="3076691" y="398427"/>
            <a:ext cx="6038617" cy="1501055"/>
            <a:chOff x="3076691" y="398427"/>
            <a:chExt cx="6038617" cy="150105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9520153-83A7-4857-B0C1-0077EAF6EF57}"/>
                </a:ext>
              </a:extLst>
            </p:cNvPr>
            <p:cNvSpPr/>
            <p:nvPr/>
          </p:nvSpPr>
          <p:spPr>
            <a:xfrm>
              <a:off x="3076691" y="398427"/>
              <a:ext cx="6038617" cy="1501055"/>
            </a:xfrm>
            <a:prstGeom prst="roundRect">
              <a:avLst>
                <a:gd name="adj" fmla="val 18479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169B0C-8FE3-44E9-9098-0FE77CDD0F79}"/>
                </a:ext>
              </a:extLst>
            </p:cNvPr>
            <p:cNvSpPr txBox="1"/>
            <p:nvPr/>
          </p:nvSpPr>
          <p:spPr>
            <a:xfrm>
              <a:off x="3524483" y="548789"/>
              <a:ext cx="51430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3261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63032D-28ED-6FC1-D931-D4644001E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" t="8137" r="-280"/>
          <a:stretch/>
        </p:blipFill>
        <p:spPr>
          <a:xfrm>
            <a:off x="-13052" y="-26634"/>
            <a:ext cx="12239349" cy="6884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9C92A49-BA66-7C91-DB84-04538BD26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" y="1671082"/>
            <a:ext cx="4984899" cy="4984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30610-50A3-9C79-54EB-F7DD28E42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783" y="-81093"/>
            <a:ext cx="4474852" cy="16826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ADCBA6-763E-989B-54C0-8BFE9F05C8B5}"/>
              </a:ext>
            </a:extLst>
          </p:cNvPr>
          <p:cNvGrpSpPr/>
          <p:nvPr/>
        </p:nvGrpSpPr>
        <p:grpSpPr>
          <a:xfrm>
            <a:off x="6189755" y="69968"/>
            <a:ext cx="5812358" cy="3725855"/>
            <a:chOff x="6189755" y="69968"/>
            <a:chExt cx="5812358" cy="6613699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8D66B16-B02A-DC64-E450-E368EF4A3B4D}"/>
                </a:ext>
              </a:extLst>
            </p:cNvPr>
            <p:cNvSpPr/>
            <p:nvPr/>
          </p:nvSpPr>
          <p:spPr>
            <a:xfrm>
              <a:off x="6189755" y="378519"/>
              <a:ext cx="5812358" cy="6305148"/>
            </a:xfrm>
            <a:prstGeom prst="roundRect">
              <a:avLst>
                <a:gd name="adj" fmla="val 13745"/>
              </a:avLst>
            </a:prstGeom>
            <a:solidFill>
              <a:srgbClr val="FFFFCC"/>
            </a:solidFill>
            <a:ln w="88900" cap="rnd" cmpd="thinThick">
              <a:solidFill>
                <a:schemeClr val="accent2">
                  <a:lumMod val="75000"/>
                </a:schemeClr>
              </a:solidFill>
              <a:prstDash val="solid"/>
              <a:round/>
              <a:extLst>
                <a:ext uri="{C807C97D-BFC1-408E-A445-0C87EB9F89A2}">
                  <ask:lineSketchStyleProps xmlns="" xmlns:ask="http://schemas.microsoft.com/office/drawing/2018/sketchyshapes" sd="1219033472">
                    <a:custGeom>
                      <a:avLst/>
                      <a:gdLst>
                        <a:gd name="connsiteX0" fmla="*/ 0 w 5400000"/>
                        <a:gd name="connsiteY0" fmla="*/ 450000 h 900000"/>
                        <a:gd name="connsiteX1" fmla="*/ 450000 w 5400000"/>
                        <a:gd name="connsiteY1" fmla="*/ 0 h 900000"/>
                        <a:gd name="connsiteX2" fmla="*/ 4950000 w 5400000"/>
                        <a:gd name="connsiteY2" fmla="*/ 0 h 900000"/>
                        <a:gd name="connsiteX3" fmla="*/ 5400000 w 5400000"/>
                        <a:gd name="connsiteY3" fmla="*/ 450000 h 900000"/>
                        <a:gd name="connsiteX4" fmla="*/ 5400000 w 5400000"/>
                        <a:gd name="connsiteY4" fmla="*/ 450000 h 900000"/>
                        <a:gd name="connsiteX5" fmla="*/ 4950000 w 5400000"/>
                        <a:gd name="connsiteY5" fmla="*/ 900000 h 900000"/>
                        <a:gd name="connsiteX6" fmla="*/ 450000 w 5400000"/>
                        <a:gd name="connsiteY6" fmla="*/ 900000 h 900000"/>
                        <a:gd name="connsiteX7" fmla="*/ 0 w 5400000"/>
                        <a:gd name="connsiteY7" fmla="*/ 450000 h 900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400000" h="900000" fill="none" extrusionOk="0">
                          <a:moveTo>
                            <a:pt x="0" y="450000"/>
                          </a:moveTo>
                          <a:cubicBezTo>
                            <a:pt x="-4340" y="160086"/>
                            <a:pt x="176732" y="34382"/>
                            <a:pt x="450000" y="0"/>
                          </a:cubicBezTo>
                          <a:cubicBezTo>
                            <a:pt x="1617756" y="-38581"/>
                            <a:pt x="3766908" y="63341"/>
                            <a:pt x="4950000" y="0"/>
                          </a:cubicBezTo>
                          <a:cubicBezTo>
                            <a:pt x="5152685" y="-7415"/>
                            <a:pt x="5418014" y="216204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420681" y="729313"/>
                            <a:pt x="5198924" y="904103"/>
                            <a:pt x="4950000" y="900000"/>
                          </a:cubicBezTo>
                          <a:cubicBezTo>
                            <a:pt x="4498390" y="980982"/>
                            <a:pt x="2415186" y="972255"/>
                            <a:pt x="450000" y="900000"/>
                          </a:cubicBezTo>
                          <a:cubicBezTo>
                            <a:pt x="219287" y="884402"/>
                            <a:pt x="2991" y="684461"/>
                            <a:pt x="0" y="450000"/>
                          </a:cubicBezTo>
                          <a:close/>
                        </a:path>
                        <a:path w="5400000" h="900000" stroke="0" extrusionOk="0">
                          <a:moveTo>
                            <a:pt x="0" y="450000"/>
                          </a:moveTo>
                          <a:cubicBezTo>
                            <a:pt x="-7819" y="196649"/>
                            <a:pt x="197363" y="1542"/>
                            <a:pt x="450000" y="0"/>
                          </a:cubicBezTo>
                          <a:cubicBezTo>
                            <a:pt x="1972026" y="132882"/>
                            <a:pt x="3161765" y="-84951"/>
                            <a:pt x="4950000" y="0"/>
                          </a:cubicBezTo>
                          <a:cubicBezTo>
                            <a:pt x="5177572" y="20464"/>
                            <a:pt x="5394754" y="230466"/>
                            <a:pt x="5400000" y="450000"/>
                          </a:cubicBezTo>
                          <a:lnTo>
                            <a:pt x="5400000" y="450000"/>
                          </a:lnTo>
                          <a:cubicBezTo>
                            <a:pt x="5366583" y="680245"/>
                            <a:pt x="5218585" y="909583"/>
                            <a:pt x="4950000" y="900000"/>
                          </a:cubicBezTo>
                          <a:cubicBezTo>
                            <a:pt x="3884479" y="949533"/>
                            <a:pt x="2061751" y="914809"/>
                            <a:pt x="450000" y="900000"/>
                          </a:cubicBezTo>
                          <a:cubicBezTo>
                            <a:pt x="168972" y="895023"/>
                            <a:pt x="-15307" y="712940"/>
                            <a:pt x="0" y="45000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>
              <a:innerShdw blurRad="127000">
                <a:prstClr val="black"/>
              </a:inn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rgbClr val="FFC000"/>
                  </a:solidFill>
                </a:ln>
                <a:solidFill>
                  <a:srgbClr val="FFFF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58E8201-A0CD-D2C8-1989-3F13E273C908}"/>
                </a:ext>
              </a:extLst>
            </p:cNvPr>
            <p:cNvGrpSpPr/>
            <p:nvPr/>
          </p:nvGrpSpPr>
          <p:grpSpPr>
            <a:xfrm>
              <a:off x="6713414" y="69968"/>
              <a:ext cx="4765039" cy="758221"/>
              <a:chOff x="2478024" y="1027170"/>
              <a:chExt cx="7494106" cy="75822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ED25979-EE7F-6A08-7164-960FC4B17519}"/>
                  </a:ext>
                </a:extLst>
              </p:cNvPr>
              <p:cNvSpPr txBox="1"/>
              <p:nvPr/>
            </p:nvSpPr>
            <p:spPr>
              <a:xfrm>
                <a:off x="2478024" y="1027170"/>
                <a:ext cx="7494106" cy="758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 w="155575">
                      <a:solidFill>
                        <a:prstClr val="white"/>
                      </a:solidFill>
                      <a:prstDash val="solid"/>
                    </a:ln>
                    <a:solidFill>
                      <a:prstClr val="white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LUẬT CHƠI</a:t>
                </a:r>
                <a:endParaRPr kumimoji="0" lang="en-US" sz="5400" b="1" i="0" u="none" strike="noStrike" kern="1200" cap="none" spc="0" normalizeH="0" baseline="0" noProof="0" dirty="0">
                  <a:ln w="155575">
                    <a:solidFill>
                      <a:prstClr val="white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69B4FE-2694-E4DA-2664-D7D65CD7FF87}"/>
                  </a:ext>
                </a:extLst>
              </p:cNvPr>
              <p:cNvSpPr txBox="1"/>
              <p:nvPr/>
            </p:nvSpPr>
            <p:spPr>
              <a:xfrm>
                <a:off x="3270969" y="1027170"/>
                <a:ext cx="5908214" cy="758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99FF99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LUẬT CHƠI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D6941B-1FBB-8C26-9525-347C00E73689}"/>
              </a:ext>
            </a:extLst>
          </p:cNvPr>
          <p:cNvGrpSpPr/>
          <p:nvPr/>
        </p:nvGrpSpPr>
        <p:grpSpPr>
          <a:xfrm>
            <a:off x="6395767" y="1696833"/>
            <a:ext cx="5500299" cy="1200329"/>
            <a:chOff x="6309183" y="1212399"/>
            <a:chExt cx="5500299" cy="1200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B0E99E-A453-5DED-412A-FB1C48D12D77}"/>
                </a:ext>
              </a:extLst>
            </p:cNvPr>
            <p:cNvSpPr txBox="1"/>
            <p:nvPr/>
          </p:nvSpPr>
          <p:spPr>
            <a:xfrm>
              <a:off x="6717068" y="1212399"/>
              <a:ext cx="5092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tiến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xúc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quả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849ED2BD-3DD4-06D5-B56C-5F1B6A882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183" y="125397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445974-9FA1-C217-4B43-59C9DD2C1FC8}"/>
              </a:ext>
            </a:extLst>
          </p:cNvPr>
          <p:cNvGrpSpPr/>
          <p:nvPr/>
        </p:nvGrpSpPr>
        <p:grpSpPr>
          <a:xfrm>
            <a:off x="6459563" y="985575"/>
            <a:ext cx="4249195" cy="646331"/>
            <a:chOff x="6298115" y="607213"/>
            <a:chExt cx="4249195" cy="6463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9156FB8-593D-3375-B7EB-58D72EEF1D8A}"/>
                </a:ext>
              </a:extLst>
            </p:cNvPr>
            <p:cNvSpPr txBox="1"/>
            <p:nvPr/>
          </p:nvSpPr>
          <p:spPr>
            <a:xfrm>
              <a:off x="6728468" y="607213"/>
              <a:ext cx="3818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HS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chơi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7">
              <a:extLst>
                <a:ext uri="{FF2B5EF4-FFF2-40B4-BE49-F238E27FC236}">
                  <a16:creationId xmlns:a16="http://schemas.microsoft.com/office/drawing/2014/main" id="{F96F2347-4359-6324-44C6-C7A2CAC09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8115" y="634031"/>
              <a:ext cx="423827" cy="423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Xúc Xắc Khối Lập Phương Chết Trò - Miễn Phí vector hình ảnh trên Pixabay -  Pixabay">
            <a:extLst>
              <a:ext uri="{FF2B5EF4-FFF2-40B4-BE49-F238E27FC236}">
                <a16:creationId xmlns:a16="http://schemas.microsoft.com/office/drawing/2014/main" id="{BD629858-22E4-211A-ACDC-ACF1D7BFB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250" y="4395989"/>
            <a:ext cx="2309287" cy="232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48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63032D-28ED-6FC1-D931-D4644001EE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" t="8137" r="-280"/>
          <a:stretch/>
        </p:blipFill>
        <p:spPr>
          <a:xfrm>
            <a:off x="-13052" y="-26634"/>
            <a:ext cx="12239349" cy="6884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4622C4-C67E-23CE-1D68-FFE054DF0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3" b="95202" l="7994" r="81034">
                        <a14:foregroundMark x1="18495" y1="95093" x2="18495" y2="95093"/>
                        <a14:foregroundMark x1="75549" y1="83642" x2="75549" y2="83642"/>
                        <a14:foregroundMark x1="78213" y1="84406" x2="78213" y2="84406"/>
                        <a14:foregroundMark x1="65987" y1="56052" x2="65987" y2="56052"/>
                        <a14:foregroundMark x1="81034" y1="84188" x2="81034" y2="84188"/>
                        <a14:foregroundMark x1="27586" y1="77426" x2="27586" y2="77426"/>
                        <a14:backgroundMark x1="29781" y1="76009" x2="29781" y2="76009"/>
                        <a14:backgroundMark x1="28056" y1="75573" x2="28056" y2="75573"/>
                        <a14:backgroundMark x1="26489" y1="75573" x2="26489" y2="7557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98" r="16009"/>
          <a:stretch/>
        </p:blipFill>
        <p:spPr>
          <a:xfrm>
            <a:off x="2355149" y="1633893"/>
            <a:ext cx="7022210" cy="57323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1A6EA2-AAEF-E9CC-B4D2-AD131DC4A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751" y="440978"/>
            <a:ext cx="10673207" cy="27689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F12710-FBC6-DBE4-35B1-2099BC8313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051"/>
          <a:stretch/>
        </p:blipFill>
        <p:spPr>
          <a:xfrm>
            <a:off x="-13052" y="4226313"/>
            <a:ext cx="2353740" cy="33254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12B89BD-8239-9008-F90F-B1EC704794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051"/>
          <a:stretch/>
        </p:blipFill>
        <p:spPr>
          <a:xfrm flipH="1">
            <a:off x="9838260" y="3879411"/>
            <a:ext cx="2353740" cy="332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5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D2017-DB14-4706-8695-4D13DE9EA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46778-5FA7-46B1-A53B-710971D8E9D1}"/>
              </a:ext>
            </a:extLst>
          </p:cNvPr>
          <p:cNvSpPr/>
          <p:nvPr/>
        </p:nvSpPr>
        <p:spPr>
          <a:xfrm>
            <a:off x="128649" y="225630"/>
            <a:ext cx="11934701" cy="6406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C90E-5F38-9B36-D0D3-F2AB77E6448A}"/>
              </a:ext>
            </a:extLst>
          </p:cNvPr>
          <p:cNvSpPr txBox="1"/>
          <p:nvPr/>
        </p:nvSpPr>
        <p:spPr>
          <a:xfrm>
            <a:off x="395698" y="681498"/>
            <a:ext cx="19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53625D-5D98-F9CD-23DE-9D7614FCA84D}"/>
              </a:ext>
            </a:extLst>
          </p:cNvPr>
          <p:cNvGrpSpPr/>
          <p:nvPr/>
        </p:nvGrpSpPr>
        <p:grpSpPr>
          <a:xfrm>
            <a:off x="-492404" y="1027048"/>
            <a:ext cx="6203619" cy="5928430"/>
            <a:chOff x="7502185" y="4756413"/>
            <a:chExt cx="2437114" cy="24371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9AD083-D0D0-718A-769D-F0F6C721CB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2185" y="4756413"/>
              <a:ext cx="2437114" cy="243711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462FBEA-29DB-5CAF-2360-6453FA918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271" y="6151687"/>
              <a:ext cx="1044000" cy="67055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DF1349-2923-028B-6507-D0958BF2E9AD}"/>
              </a:ext>
            </a:extLst>
          </p:cNvPr>
          <p:cNvSpPr txBox="1"/>
          <p:nvPr/>
        </p:nvSpPr>
        <p:spPr>
          <a:xfrm>
            <a:off x="3678865" y="522022"/>
            <a:ext cx="74321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BF2E0-D963-D44E-5F78-EEEFC7936A7B}"/>
              </a:ext>
            </a:extLst>
          </p:cNvPr>
          <p:cNvSpPr txBox="1"/>
          <p:nvPr/>
        </p:nvSpPr>
        <p:spPr>
          <a:xfrm>
            <a:off x="3848985" y="2499677"/>
            <a:ext cx="743215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lvl="0" indent="-685800" algn="just">
              <a:buFont typeface="Arial" panose="020B0604020202020204" pitchFamily="34" charset="0"/>
              <a:buChar char="•"/>
              <a:defRPr/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2846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54B254-CB58-480D-B068-B0557B8B58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3658AE-FE15-4D89-8D64-A0F6FAB36657}"/>
              </a:ext>
            </a:extLst>
          </p:cNvPr>
          <p:cNvSpPr/>
          <p:nvPr/>
        </p:nvSpPr>
        <p:spPr>
          <a:xfrm>
            <a:off x="378372" y="419725"/>
            <a:ext cx="11429999" cy="6086006"/>
          </a:xfrm>
          <a:prstGeom prst="roundRect">
            <a:avLst>
              <a:gd name="adj" fmla="val 8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4C2698-A37D-0E2A-4B90-138F37BDE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11" y="821586"/>
            <a:ext cx="11392652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32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82207-6A5C-7A6D-CAAE-98D4DA2F22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572" y="595655"/>
            <a:ext cx="51454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464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21D2017-DB14-4706-8695-4D13DE9EA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446778-5FA7-46B1-A53B-710971D8E9D1}"/>
              </a:ext>
            </a:extLst>
          </p:cNvPr>
          <p:cNvSpPr/>
          <p:nvPr/>
        </p:nvSpPr>
        <p:spPr>
          <a:xfrm>
            <a:off x="128649" y="225630"/>
            <a:ext cx="11934701" cy="64067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E21151-225C-44D4-8CFC-5036BB00E545}"/>
              </a:ext>
            </a:extLst>
          </p:cNvPr>
          <p:cNvSpPr txBox="1"/>
          <p:nvPr/>
        </p:nvSpPr>
        <p:spPr>
          <a:xfrm>
            <a:off x="1028645" y="325812"/>
            <a:ext cx="1050768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cs typeface="Arial" panose="020B0604020202020204" pitchFamily="34" charset="0"/>
              </a:rPr>
              <a:t>Gieo một con xúc xắc 10 lần liên tiếp, ta có kết quả như sau: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ABEF3F6-0080-C43B-E6AF-C0CC6BE8A465}"/>
              </a:ext>
            </a:extLst>
          </p:cNvPr>
          <p:cNvSpPr/>
          <p:nvPr/>
        </p:nvSpPr>
        <p:spPr>
          <a:xfrm>
            <a:off x="84591" y="265080"/>
            <a:ext cx="865373" cy="746011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AC90E-5F38-9B36-D0D3-F2AB77E6448A}"/>
              </a:ext>
            </a:extLst>
          </p:cNvPr>
          <p:cNvSpPr txBox="1"/>
          <p:nvPr/>
        </p:nvSpPr>
        <p:spPr>
          <a:xfrm>
            <a:off x="289372" y="426316"/>
            <a:ext cx="197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240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1EEDB8-61DD-5FFB-1AA3-7C55E6CE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7" y="1373372"/>
            <a:ext cx="10277475" cy="304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98EDFD-34BA-6134-4229-B578479489EB}"/>
              </a:ext>
            </a:extLst>
          </p:cNvPr>
          <p:cNvSpPr txBox="1"/>
          <p:nvPr/>
        </p:nvSpPr>
        <p:spPr>
          <a:xfrm>
            <a:off x="687572" y="4752753"/>
            <a:ext cx="115044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 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chẵn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E29DAB8-6C1D-0C64-B5F0-1C6AEEE4A5AD}"/>
                  </a:ext>
                </a:extLst>
              </p:cNvPr>
              <p:cNvSpPr/>
              <p:nvPr/>
            </p:nvSpPr>
            <p:spPr>
              <a:xfrm flipH="1">
                <a:off x="825500" y="4710223"/>
                <a:ext cx="10902211" cy="18713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solidFill>
                <a:srgbClr val="FFFFCC"/>
              </a:solid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chẵn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Tỉ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giữa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xuất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hiện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mặt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chẵn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tổng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lần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gieo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xúc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xắc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000" dirty="0" err="1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000" dirty="0">
                    <a:solidFill>
                      <a:srgbClr val="E33A2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E33A2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3000" i="1" dirty="0">
                  <a:solidFill>
                    <a:srgbClr val="E33A2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2E29DAB8-6C1D-0C64-B5F0-1C6AEEE4A5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500" y="4710223"/>
                <a:ext cx="10902211" cy="1871332"/>
              </a:xfrm>
              <a:prstGeom prst="wedgeRoundRectCallout">
                <a:avLst>
                  <a:gd name="adj1" fmla="val -50107"/>
                  <a:gd name="adj2" fmla="val -21954"/>
                  <a:gd name="adj3" fmla="val 16667"/>
                </a:avLst>
              </a:prstGeom>
              <a:blipFill>
                <a:blip r:embed="rId5"/>
                <a:stretch>
                  <a:fillRect l="-334"/>
                </a:stretch>
              </a:blipFill>
              <a:ln w="28575">
                <a:solidFill>
                  <a:schemeClr val="accent4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14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5" grpId="0"/>
      <p:bldP spid="8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23"/>
          <a:stretch/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Bóng rổ miễn phí tiền bản Quyền, phim Hoạt hình, Cổ phiếu nhiếp ảnh - thể  dục thể thao phiếu. png tải về - Miễn phí trong suốt Cậu Bé png Tải về.">
            <a:extLst>
              <a:ext uri="{FF2B5EF4-FFF2-40B4-BE49-F238E27FC236}">
                <a16:creationId xmlns:a16="http://schemas.microsoft.com/office/drawing/2014/main" id="{36F1FC64-377E-40E6-97AE-4DB3B85ED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99125" l="10000" r="90000">
                        <a14:foregroundMark x1="46222" y1="8000" x2="52889" y2="21625"/>
                        <a14:foregroundMark x1="53556" y1="9250" x2="64000" y2="25000"/>
                        <a14:foregroundMark x1="49889" y1="2500" x2="60444" y2="4375"/>
                        <a14:foregroundMark x1="53333" y1="17750" x2="59444" y2="27625"/>
                        <a14:foregroundMark x1="54778" y1="19125" x2="58444" y2="24125"/>
                        <a14:foregroundMark x1="57667" y1="16750" x2="64222" y2="21125"/>
                        <a14:foregroundMark x1="63111" y1="17000" x2="64000" y2="18375"/>
                        <a14:foregroundMark x1="58444" y1="24625" x2="57778" y2="34000"/>
                        <a14:foregroundMark x1="19222" y1="81875" x2="22111" y2="92625"/>
                        <a14:foregroundMark x1="22667" y1="78875" x2="22667" y2="92125"/>
                        <a14:foregroundMark x1="21889" y1="80250" x2="27778" y2="76125"/>
                        <a14:foregroundMark x1="27778" y1="76125" x2="27778" y2="76125"/>
                        <a14:foregroundMark x1="45111" y1="85500" x2="48000" y2="96125"/>
                        <a14:foregroundMark x1="45556" y1="92875" x2="50111" y2="97500"/>
                        <a14:foregroundMark x1="48444" y1="93125" x2="57556" y2="96750"/>
                        <a14:foregroundMark x1="57556" y1="96750" x2="59111" y2="96750"/>
                        <a14:foregroundMark x1="50111" y1="95375" x2="51667" y2="99125"/>
                        <a14:foregroundMark x1="46444" y1="95125" x2="49667" y2="98625"/>
                        <a14:foregroundMark x1="45556" y1="95875" x2="45778" y2="98125"/>
                        <a14:foregroundMark x1="43333" y1="96125" x2="44333" y2="97500"/>
                        <a14:foregroundMark x1="33889" y1="47125" x2="40444" y2="59125"/>
                        <a14:foregroundMark x1="50889" y1="23500" x2="53333" y2="5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10" y="1931353"/>
            <a:ext cx="5143031" cy="457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ô gái chơi bóng rổ nền trắng - Trả phí Bản quyền Một lần Bóng rổ - Môn thể thao đồng đội vectơ sẵn có">
            <a:extLst>
              <a:ext uri="{FF2B5EF4-FFF2-40B4-BE49-F238E27FC236}">
                <a16:creationId xmlns:a16="http://schemas.microsoft.com/office/drawing/2014/main" id="{1DE4BC26-8D3E-4327-A508-E8D1CCD25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6094" l="1713" r="98155">
                        <a14:foregroundMark x1="34256" y1="3711" x2="56917" y2="8008"/>
                        <a14:foregroundMark x1="37681" y1="2539" x2="50988" y2="9863"/>
                        <a14:foregroundMark x1="8169" y1="47852" x2="23715" y2="50098"/>
                        <a14:foregroundMark x1="1713" y1="48242" x2="5402" y2="48730"/>
                        <a14:foregroundMark x1="89460" y1="82324" x2="89855" y2="92871"/>
                        <a14:foregroundMark x1="92227" y1="79297" x2="94730" y2="84375"/>
                        <a14:foregroundMark x1="96047" y1="79492" x2="92754" y2="91797"/>
                        <a14:foregroundMark x1="92754" y1="91797" x2="88538" y2="94043"/>
                        <a14:foregroundMark x1="86034" y1="92871" x2="90777" y2="94043"/>
                        <a14:foregroundMark x1="36495" y1="93066" x2="53228" y2="96094"/>
                        <a14:foregroundMark x1="47036" y1="92383" x2="58498" y2="92676"/>
                        <a14:foregroundMark x1="45191" y1="93555" x2="50461" y2="94043"/>
                        <a14:foregroundMark x1="92622" y1="77930" x2="98155" y2="80273"/>
                        <a14:foregroundMark x1="97892" y1="78809" x2="96311" y2="85938"/>
                        <a14:foregroundMark x1="65349" y1="68457" x2="78393" y2="72852"/>
                        <a14:foregroundMark x1="69302" y1="68457" x2="77075" y2="72168"/>
                        <a14:foregroundMark x1="72991" y1="67773" x2="76153" y2="70996"/>
                        <a14:foregroundMark x1="71542" y1="67383" x2="72991" y2="70117"/>
                        <a14:foregroundMark x1="46640" y1="95605" x2="59157" y2="96094"/>
                        <a14:foregroundMark x1="37022" y1="8984" x2="44269" y2="22949"/>
                        <a14:foregroundMark x1="45718" y1="2734" x2="56653" y2="6934"/>
                        <a14:foregroundMark x1="50988" y1="23438" x2="54150" y2="58398"/>
                        <a14:foregroundMark x1="59420" y1="61816" x2="59420" y2="61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69" y="1975784"/>
            <a:ext cx="3595094" cy="485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9520153-83A7-4857-B0C1-0077EAF6EF57}"/>
              </a:ext>
            </a:extLst>
          </p:cNvPr>
          <p:cNvSpPr/>
          <p:nvPr/>
        </p:nvSpPr>
        <p:spPr>
          <a:xfrm>
            <a:off x="3076691" y="398427"/>
            <a:ext cx="6038617" cy="1501055"/>
          </a:xfrm>
          <a:prstGeom prst="roundRect">
            <a:avLst>
              <a:gd name="adj" fmla="val 18479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1E8BC-C4FB-6003-866B-E0D4354198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4409" y="510594"/>
            <a:ext cx="514547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7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701</TotalTime>
  <Words>234</Words>
  <Application>Microsoft Office PowerPoint</Application>
  <PresentationFormat>Widescreen</PresentationFormat>
  <Paragraphs>36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宋体</vt:lpstr>
      <vt:lpstr>Aptos</vt:lpstr>
      <vt:lpstr>Aptos Display</vt:lpstr>
      <vt:lpstr>Arial</vt:lpstr>
      <vt:lpstr>Calibri</vt:lpstr>
      <vt:lpstr>Cambria</vt:lpstr>
      <vt:lpstr>Cambria Math</vt:lpstr>
      <vt:lpstr>LNTH-LuoLuoNotangYuanTi 1</vt:lpstr>
      <vt:lpstr>UVN Banh Mi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description>9Slide.vn</dc:description>
  <cp:lastModifiedBy>Admin</cp:lastModifiedBy>
  <cp:revision>1</cp:revision>
  <dcterms:created xsi:type="dcterms:W3CDTF">2023-07-05T02:00:00Z</dcterms:created>
  <dcterms:modified xsi:type="dcterms:W3CDTF">2025-04-10T04:57:29Z</dcterms:modified>
  <cp:category>9Slide.vn</cp:category>
</cp:coreProperties>
</file>