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2"/>
  </p:notesMasterIdLst>
  <p:sldIdLst>
    <p:sldId id="388" r:id="rId3"/>
    <p:sldId id="377" r:id="rId4"/>
    <p:sldId id="389" r:id="rId5"/>
    <p:sldId id="390" r:id="rId6"/>
    <p:sldId id="391" r:id="rId7"/>
    <p:sldId id="392" r:id="rId8"/>
    <p:sldId id="393" r:id="rId9"/>
    <p:sldId id="394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5" r:id="rId14"/>
    <p:sldLayoutId id="2147483836" r:id="rId15"/>
    <p:sldLayoutId id="2147483837" r:id="rId16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Ba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8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142: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tâp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3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273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7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2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thêm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grpSp>
        <p:nvGrpSpPr>
          <p:cNvPr id="3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6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758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723</a:t>
            </a:r>
          </a:p>
        </p:txBody>
      </p:sp>
      <p:grpSp>
        <p:nvGrpSpPr>
          <p:cNvPr id="7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8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193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8746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743</a:t>
            </a:r>
          </a:p>
        </p:txBody>
      </p:sp>
    </p:spTree>
    <p:extLst>
      <p:ext uri="{BB962C8B-B14F-4D97-AF65-F5344CB8AC3E}">
        <p14:creationId xmlns:p14="http://schemas.microsoft.com/office/powerpoint/2010/main" xmlns="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build="p"/>
      <p:bldP spid="43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</a:t>
                </a:r>
                <a:r>
                  <a:rPr lang="en-US" sz="2800" dirty="0" smtClean="0"/>
                  <a:t>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457 + 452          326 + 29             762 + 184           546 + 172 </a:t>
            </a:r>
          </a:p>
        </p:txBody>
      </p:sp>
    </p:spTree>
    <p:extLst>
      <p:ext uri="{BB962C8B-B14F-4D97-AF65-F5344CB8AC3E}">
        <p14:creationId xmlns:p14="http://schemas.microsoft.com/office/powerpoint/2010/main" xmlns="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nhẩm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4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+ 2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6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3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+ 7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10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rét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248 km.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 70 km.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ki-lô-mét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bay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ki-lô-mét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</p:spTree>
    <p:extLst>
      <p:ext uri="{BB962C8B-B14F-4D97-AF65-F5344CB8AC3E}">
        <p14:creationId xmlns:p14="http://schemas.microsoft.com/office/powerpoint/2010/main" xmlns="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264 + 375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153 + 450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246 + 347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A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B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C</a:t>
            </a:r>
            <a:endParaRPr lang="en-US" sz="2800" dirty="0">
              <a:solidFill>
                <a:srgbClr val="F15441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7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9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Sáu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trăm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linh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639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603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593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" name="Group 28"/>
          <p:cNvGrpSpPr/>
          <p:nvPr/>
        </p:nvGrpSpPr>
        <p:grpSpPr>
          <a:xfrm>
            <a:off x="859357" y="590549"/>
            <a:ext cx="4099358" cy="605294"/>
            <a:chOff x="1296327" y="1618756"/>
            <a:chExt cx="4099358" cy="605294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618756"/>
              <a:ext cx="352877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Bóng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đèn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7886700" y="1034478"/>
            <a:ext cx="2851285" cy="3013337"/>
            <a:chOff x="7597998" y="653478"/>
            <a:chExt cx="2851285" cy="3013337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35" name="Oval 34"/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321</Words>
  <Application>Microsoft Office PowerPoint</Application>
  <PresentationFormat>Custom</PresentationFormat>
  <Paragraphs>83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76</cp:revision>
  <dcterms:created xsi:type="dcterms:W3CDTF">2020-10-07T08:19:00Z</dcterms:created>
  <dcterms:modified xsi:type="dcterms:W3CDTF">2025-06-04T09:22:43Z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