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  <p:sldMasterId id="2147483815" r:id="rId2"/>
  </p:sldMasterIdLst>
  <p:notesMasterIdLst>
    <p:notesMasterId r:id="rId12"/>
  </p:notesMasterIdLst>
  <p:sldIdLst>
    <p:sldId id="388" r:id="rId3"/>
    <p:sldId id="377" r:id="rId4"/>
    <p:sldId id="396" r:id="rId5"/>
    <p:sldId id="397" r:id="rId6"/>
    <p:sldId id="398" r:id="rId7"/>
    <p:sldId id="399" r:id="rId8"/>
    <p:sldId id="400" r:id="rId9"/>
    <p:sldId id="401" r:id="rId10"/>
    <p:sldId id="378" r:id="rId11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Le Bao Chau 20146072" initials="LBC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2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00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37" indent="0" algn="ctr">
              <a:buNone/>
              <a:defRPr sz="1600"/>
            </a:lvl6pPr>
            <a:lvl7pPr marL="2743023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4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765" indent="0" algn="ctr">
              <a:buNone/>
              <a:defRPr sz="1900"/>
            </a:lvl4pPr>
            <a:lvl5pPr marL="2177015" indent="0" algn="ctr">
              <a:buNone/>
              <a:defRPr sz="1900"/>
            </a:lvl5pPr>
            <a:lvl6pPr marL="2721272" indent="0" algn="ctr">
              <a:buNone/>
              <a:defRPr sz="1900"/>
            </a:lvl6pPr>
            <a:lvl7pPr marL="3265530" indent="0" algn="ctr">
              <a:buNone/>
              <a:defRPr sz="1900"/>
            </a:lvl7pPr>
            <a:lvl8pPr marL="3809776" indent="0" algn="ctr">
              <a:buNone/>
              <a:defRPr sz="1900"/>
            </a:lvl8pPr>
            <a:lvl9pPr marL="4354023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85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2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6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64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85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55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0" y="987427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90" y="987427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765" indent="0">
              <a:buNone/>
              <a:defRPr sz="2400"/>
            </a:lvl4pPr>
            <a:lvl5pPr marL="2177015" indent="0">
              <a:buNone/>
              <a:defRPr sz="2400"/>
            </a:lvl5pPr>
            <a:lvl6pPr marL="2721272" indent="0">
              <a:buNone/>
              <a:defRPr sz="2400"/>
            </a:lvl6pPr>
            <a:lvl7pPr marL="3265530" indent="0">
              <a:buNone/>
              <a:defRPr sz="2400"/>
            </a:lvl7pPr>
            <a:lvl8pPr marL="3809776" indent="0">
              <a:buNone/>
              <a:defRPr sz="2400"/>
            </a:lvl8pPr>
            <a:lvl9pPr marL="4354023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63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37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41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1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1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1" y="987427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91" y="987427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00" indent="0">
              <a:buNone/>
              <a:defRPr sz="2100"/>
            </a:lvl4pPr>
            <a:lvl5pPr marL="1828700" indent="0">
              <a:buNone/>
              <a:defRPr sz="2100"/>
            </a:lvl5pPr>
            <a:lvl6pPr marL="2285837" indent="0">
              <a:buNone/>
              <a:defRPr sz="2100"/>
            </a:lvl6pPr>
            <a:lvl7pPr marL="2743023" indent="0">
              <a:buNone/>
              <a:defRPr sz="2100"/>
            </a:lvl7pPr>
            <a:lvl8pPr marL="3200200" indent="0">
              <a:buNone/>
              <a:defRPr sz="2100"/>
            </a:lvl8pPr>
            <a:lvl9pPr marL="3657357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77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6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6/4/2025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3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34" r:id="rId13"/>
    <p:sldLayoutId id="2147483837" r:id="rId14"/>
    <p:sldLayoutId id="2147483838" r:id="rId15"/>
  </p:sldLayoutIdLst>
  <p:hf sldNum="0" hdr="0" ftr="0" dt="0"/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65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20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53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6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1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72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3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23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967" y="1187865"/>
            <a:ext cx="4896740" cy="46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" y="1240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1" y="1139483"/>
            <a:ext cx="9222377" cy="2123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>
              <a:defRPr/>
            </a:pP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Thứ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Ba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ngày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8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tháng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4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2025</a:t>
            </a: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143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Luyện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tâp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2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=""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639570"/>
            <a:ext cx="9724732" cy="1001475"/>
            <a:chOff x="1296327" y="1647588"/>
            <a:chExt cx="9724732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Toàn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A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336 m.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B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A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129 m.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B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mét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C6E19"/>
                </a:solidFill>
              </a:rPr>
              <a:t>A</a:t>
            </a:r>
            <a:r>
              <a:rPr lang="en-US" sz="2800" b="1" dirty="0" smtClean="0"/>
              <a:t>           </a:t>
            </a:r>
            <a:r>
              <a:rPr lang="en-US" sz="2800" b="1" dirty="0" smtClean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6E19"/>
                </a:solidFill>
              </a:rPr>
              <a:t>336 m</a:t>
            </a:r>
            <a:endParaRPr lang="en-US" sz="2800" dirty="0" smtClean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2523856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Tòa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B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mét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</p:spTree>
    <p:extLst>
      <p:ext uri="{BB962C8B-B14F-4D97-AF65-F5344CB8AC3E}">
        <p14:creationId xmlns=""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468 + 22 + 200</a:t>
            </a:r>
          </a:p>
          <a:p>
            <a:r>
              <a:rPr lang="en-US" sz="2800" dirty="0" smtClean="0"/>
              <a:t>=      490     + 200</a:t>
            </a:r>
          </a:p>
          <a:p>
            <a:r>
              <a:rPr lang="en-US" sz="2800" dirty="0" smtClean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75 – 25 + 550</a:t>
            </a:r>
          </a:p>
          <a:p>
            <a:r>
              <a:rPr lang="en-US" sz="2800" dirty="0" smtClean="0"/>
              <a:t>=      50     + 550</a:t>
            </a:r>
          </a:p>
          <a:p>
            <a:r>
              <a:rPr lang="en-US" sz="2800" dirty="0" smtClean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747 + 123 - 100</a:t>
            </a:r>
          </a:p>
          <a:p>
            <a:r>
              <a:rPr lang="en-US" sz="2800" dirty="0" smtClean="0"/>
              <a:t>=      870     - 100</a:t>
            </a:r>
          </a:p>
          <a:p>
            <a:r>
              <a:rPr lang="en-US" sz="2800" dirty="0" smtClean="0"/>
              <a:t>=         770</a:t>
            </a:r>
          </a:p>
        </p:txBody>
      </p:sp>
    </p:spTree>
    <p:extLst>
      <p:ext uri="{BB962C8B-B14F-4D97-AF65-F5344CB8AC3E}">
        <p14:creationId xmlns=""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954107"/>
            <a:chOff x="1296327" y="1571386"/>
            <a:chExt cx="99284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bác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sấu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bể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1365187"/>
            <a:ext cx="436305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1866517"/>
            <a:ext cx="5581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tổng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240 + 320 = 660 (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660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=""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6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lệnh</a:t>
            </a:r>
            <a:r>
              <a:rPr lang="en-US" sz="2800" dirty="0"/>
              <a:t> </a:t>
            </a:r>
            <a:r>
              <a:rPr lang="en-US" sz="2800" dirty="0" smtClean="0"/>
              <a:t>“       ”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Tíc-tốc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ô </a:t>
            </a:r>
            <a:r>
              <a:rPr lang="en-US" sz="2800" dirty="0" err="1" smtClean="0"/>
              <a:t>ghi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ở </a:t>
            </a:r>
            <a:r>
              <a:rPr lang="en-US" sz="2800" dirty="0" err="1" smtClean="0"/>
              <a:t>câu</a:t>
            </a:r>
            <a:r>
              <a:rPr lang="en-US" sz="2800" dirty="0" smtClean="0"/>
              <a:t> b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         .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11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=""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8907693" y="699784"/>
            <a:ext cx="3028296" cy="2278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2808515"/>
            <a:ext cx="5635036" cy="3618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0" y="1408285"/>
            <a:ext cx="9843075" cy="16312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defTabSz="914377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914377">
              <a:buFontTx/>
              <a:buChar char="-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286</Words>
  <Application>Microsoft Office PowerPoint</Application>
  <PresentationFormat>Custom</PresentationFormat>
  <Paragraphs>67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7_Office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75</cp:revision>
  <dcterms:created xsi:type="dcterms:W3CDTF">2020-10-07T08:19:00Z</dcterms:created>
  <dcterms:modified xsi:type="dcterms:W3CDTF">2025-06-04T09:20:15Z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