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64" r:id="rId1"/>
    <p:sldMasterId id="2147483815" r:id="rId2"/>
  </p:sldMasterIdLst>
  <p:notesMasterIdLst>
    <p:notesMasterId r:id="rId24"/>
  </p:notesMasterIdLst>
  <p:sldIdLst>
    <p:sldId id="388" r:id="rId3"/>
    <p:sldId id="377" r:id="rId4"/>
    <p:sldId id="389" r:id="rId5"/>
    <p:sldId id="390" r:id="rId6"/>
    <p:sldId id="391" r:id="rId7"/>
    <p:sldId id="392" r:id="rId8"/>
    <p:sldId id="393" r:id="rId9"/>
    <p:sldId id="394" r:id="rId10"/>
    <p:sldId id="395" r:id="rId11"/>
    <p:sldId id="396" r:id="rId12"/>
    <p:sldId id="397" r:id="rId13"/>
    <p:sldId id="398" r:id="rId14"/>
    <p:sldId id="399" r:id="rId15"/>
    <p:sldId id="400" r:id="rId16"/>
    <p:sldId id="401" r:id="rId17"/>
    <p:sldId id="402" r:id="rId18"/>
    <p:sldId id="403" r:id="rId19"/>
    <p:sldId id="404" r:id="rId20"/>
    <p:sldId id="405" r:id="rId21"/>
    <p:sldId id="406" r:id="rId22"/>
    <p:sldId id="378" r:id="rId23"/>
  </p:sldIdLst>
  <p:sldSz cx="12192000" cy="6858000"/>
  <p:notesSz cx="6858000" cy="9144000"/>
  <p:defaultTextStyle>
    <a:defPPr>
      <a:defRPr lang="en-US"/>
    </a:defPPr>
    <a:lvl1pPr marL="0" algn="l" defTabSz="914393" rtl="0" eaLnBrk="1" latinLnBrk="0" hangingPunct="1">
      <a:defRPr sz="1700" kern="1200">
        <a:solidFill>
          <a:schemeClr val="tx1"/>
        </a:solidFill>
        <a:latin typeface="+mn-lt"/>
        <a:ea typeface="+mn-ea"/>
        <a:cs typeface="+mn-cs"/>
      </a:defRPr>
    </a:lvl1pPr>
    <a:lvl2pPr marL="457200" algn="l" defTabSz="914393" rtl="0" eaLnBrk="1" latinLnBrk="0" hangingPunct="1">
      <a:defRPr sz="1700" kern="1200">
        <a:solidFill>
          <a:schemeClr val="tx1"/>
        </a:solidFill>
        <a:latin typeface="+mn-lt"/>
        <a:ea typeface="+mn-ea"/>
        <a:cs typeface="+mn-cs"/>
      </a:defRPr>
    </a:lvl2pPr>
    <a:lvl3pPr marL="914393" algn="l" defTabSz="914393" rtl="0" eaLnBrk="1" latinLnBrk="0" hangingPunct="1">
      <a:defRPr sz="1700" kern="1200">
        <a:solidFill>
          <a:schemeClr val="tx1"/>
        </a:solidFill>
        <a:latin typeface="+mn-lt"/>
        <a:ea typeface="+mn-ea"/>
        <a:cs typeface="+mn-cs"/>
      </a:defRPr>
    </a:lvl3pPr>
    <a:lvl4pPr marL="1371500" algn="l" defTabSz="914393" rtl="0" eaLnBrk="1" latinLnBrk="0" hangingPunct="1">
      <a:defRPr sz="1700" kern="1200">
        <a:solidFill>
          <a:schemeClr val="tx1"/>
        </a:solidFill>
        <a:latin typeface="+mn-lt"/>
        <a:ea typeface="+mn-ea"/>
        <a:cs typeface="+mn-cs"/>
      </a:defRPr>
    </a:lvl4pPr>
    <a:lvl5pPr marL="1828700" algn="l" defTabSz="914393" rtl="0" eaLnBrk="1" latinLnBrk="0" hangingPunct="1">
      <a:defRPr sz="1700" kern="1200">
        <a:solidFill>
          <a:schemeClr val="tx1"/>
        </a:solidFill>
        <a:latin typeface="+mn-lt"/>
        <a:ea typeface="+mn-ea"/>
        <a:cs typeface="+mn-cs"/>
      </a:defRPr>
    </a:lvl5pPr>
    <a:lvl6pPr marL="2285837" algn="l" defTabSz="914393" rtl="0" eaLnBrk="1" latinLnBrk="0" hangingPunct="1">
      <a:defRPr sz="1700" kern="1200">
        <a:solidFill>
          <a:schemeClr val="tx1"/>
        </a:solidFill>
        <a:latin typeface="+mn-lt"/>
        <a:ea typeface="+mn-ea"/>
        <a:cs typeface="+mn-cs"/>
      </a:defRPr>
    </a:lvl6pPr>
    <a:lvl7pPr marL="2743023" algn="l" defTabSz="914393" rtl="0" eaLnBrk="1" latinLnBrk="0" hangingPunct="1">
      <a:defRPr sz="1700" kern="1200">
        <a:solidFill>
          <a:schemeClr val="tx1"/>
        </a:solidFill>
        <a:latin typeface="+mn-lt"/>
        <a:ea typeface="+mn-ea"/>
        <a:cs typeface="+mn-cs"/>
      </a:defRPr>
    </a:lvl7pPr>
    <a:lvl8pPr marL="3200200" algn="l" defTabSz="914393" rtl="0" eaLnBrk="1" latinLnBrk="0" hangingPunct="1">
      <a:defRPr sz="1700" kern="1200">
        <a:solidFill>
          <a:schemeClr val="tx1"/>
        </a:solidFill>
        <a:latin typeface="+mn-lt"/>
        <a:ea typeface="+mn-ea"/>
        <a:cs typeface="+mn-cs"/>
      </a:defRPr>
    </a:lvl8pPr>
    <a:lvl9pPr marL="3657357" algn="l" defTabSz="914393" rtl="0" eaLnBrk="1" latinLnBrk="0" hangingPunct="1">
      <a:defRPr sz="17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Anh" initials="KA" lastIdx="0" clrIdx="0"/>
  <p:cmAuthor id="2" name="Le Bao Chau 20146072" initials="LBC2"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981" autoAdjust="0"/>
    <p:restoredTop sz="94660"/>
  </p:normalViewPr>
  <p:slideViewPr>
    <p:cSldViewPr snapToGrid="0">
      <p:cViewPr varScale="1">
        <p:scale>
          <a:sx n="111" d="100"/>
          <a:sy n="111" d="100"/>
        </p:scale>
        <p:origin x="-498"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pPr/>
              <a:t>6/2/2025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pPr/>
              <a:t>‹#›</a:t>
            </a:fld>
            <a:endParaRPr lang="en-US"/>
          </a:p>
        </p:txBody>
      </p:sp>
    </p:spTree>
    <p:extLst>
      <p:ext uri="{BB962C8B-B14F-4D97-AF65-F5344CB8AC3E}">
        <p14:creationId xmlns="" xmlns:p14="http://schemas.microsoft.com/office/powerpoint/2010/main" val="3469220125"/>
      </p:ext>
    </p:extLst>
  </p:cSld>
  <p:clrMap bg1="lt1" tx1="dk1" bg2="lt2" tx2="dk2" accent1="accent1" accent2="accent2" accent3="accent3" accent4="accent4" accent5="accent5" accent6="accent6" hlink="hlink" folHlink="folHlink"/>
  <p:notesStyle>
    <a:lvl1pPr marL="0" algn="l" defTabSz="914393" rtl="0" eaLnBrk="1" latinLnBrk="0" hangingPunct="1">
      <a:defRPr sz="1300" kern="1200">
        <a:solidFill>
          <a:schemeClr val="tx1"/>
        </a:solidFill>
        <a:latin typeface="+mn-lt"/>
        <a:ea typeface="+mn-ea"/>
        <a:cs typeface="+mn-cs"/>
      </a:defRPr>
    </a:lvl1pPr>
    <a:lvl2pPr marL="457200" algn="l" defTabSz="914393" rtl="0" eaLnBrk="1" latinLnBrk="0" hangingPunct="1">
      <a:defRPr sz="1300" kern="1200">
        <a:solidFill>
          <a:schemeClr val="tx1"/>
        </a:solidFill>
        <a:latin typeface="+mn-lt"/>
        <a:ea typeface="+mn-ea"/>
        <a:cs typeface="+mn-cs"/>
      </a:defRPr>
    </a:lvl2pPr>
    <a:lvl3pPr marL="914393" algn="l" defTabSz="914393" rtl="0" eaLnBrk="1" latinLnBrk="0" hangingPunct="1">
      <a:defRPr sz="1300" kern="1200">
        <a:solidFill>
          <a:schemeClr val="tx1"/>
        </a:solidFill>
        <a:latin typeface="+mn-lt"/>
        <a:ea typeface="+mn-ea"/>
        <a:cs typeface="+mn-cs"/>
      </a:defRPr>
    </a:lvl3pPr>
    <a:lvl4pPr marL="1371500" algn="l" defTabSz="914393" rtl="0" eaLnBrk="1" latinLnBrk="0" hangingPunct="1">
      <a:defRPr sz="1300" kern="1200">
        <a:solidFill>
          <a:schemeClr val="tx1"/>
        </a:solidFill>
        <a:latin typeface="+mn-lt"/>
        <a:ea typeface="+mn-ea"/>
        <a:cs typeface="+mn-cs"/>
      </a:defRPr>
    </a:lvl4pPr>
    <a:lvl5pPr marL="1828700" algn="l" defTabSz="914393" rtl="0" eaLnBrk="1" latinLnBrk="0" hangingPunct="1">
      <a:defRPr sz="1300" kern="1200">
        <a:solidFill>
          <a:schemeClr val="tx1"/>
        </a:solidFill>
        <a:latin typeface="+mn-lt"/>
        <a:ea typeface="+mn-ea"/>
        <a:cs typeface="+mn-cs"/>
      </a:defRPr>
    </a:lvl5pPr>
    <a:lvl6pPr marL="2285837" algn="l" defTabSz="914393" rtl="0" eaLnBrk="1" latinLnBrk="0" hangingPunct="1">
      <a:defRPr sz="1300" kern="1200">
        <a:solidFill>
          <a:schemeClr val="tx1"/>
        </a:solidFill>
        <a:latin typeface="+mn-lt"/>
        <a:ea typeface="+mn-ea"/>
        <a:cs typeface="+mn-cs"/>
      </a:defRPr>
    </a:lvl6pPr>
    <a:lvl7pPr marL="2743023" algn="l" defTabSz="914393" rtl="0" eaLnBrk="1" latinLnBrk="0" hangingPunct="1">
      <a:defRPr sz="1300" kern="1200">
        <a:solidFill>
          <a:schemeClr val="tx1"/>
        </a:solidFill>
        <a:latin typeface="+mn-lt"/>
        <a:ea typeface="+mn-ea"/>
        <a:cs typeface="+mn-cs"/>
      </a:defRPr>
    </a:lvl7pPr>
    <a:lvl8pPr marL="3200200" algn="l" defTabSz="914393" rtl="0" eaLnBrk="1" latinLnBrk="0" hangingPunct="1">
      <a:defRPr sz="1300" kern="1200">
        <a:solidFill>
          <a:schemeClr val="tx1"/>
        </a:solidFill>
        <a:latin typeface="+mn-lt"/>
        <a:ea typeface="+mn-ea"/>
        <a:cs typeface="+mn-cs"/>
      </a:defRPr>
    </a:lvl8pPr>
    <a:lvl9pPr marL="3657357" algn="l" defTabSz="914393"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pPr/>
              <a:t>1</a:t>
            </a:fld>
            <a:endParaRPr lang="en-US"/>
          </a:p>
        </p:txBody>
      </p:sp>
    </p:spTree>
    <p:extLst>
      <p:ext uri="{BB962C8B-B14F-4D97-AF65-F5344CB8AC3E}">
        <p14:creationId xmlns:p14="http://schemas.microsoft.com/office/powerpoint/2010/main" xmlns="" val="14116493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1"/>
        <p:cNvGrpSpPr/>
        <p:nvPr/>
      </p:nvGrpSpPr>
      <p:grpSpPr>
        <a:xfrm>
          <a:off x="0" y="0"/>
          <a:ext cx="0" cy="0"/>
          <a:chOff x="0" y="0"/>
          <a:chExt cx="0" cy="0"/>
        </a:xfrm>
      </p:grpSpPr>
      <p:sp>
        <p:nvSpPr>
          <p:cNvPr id="3252" name="Google Shape;3252;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53" name="Google Shape;3253;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8"/>
        <p:cNvGrpSpPr/>
        <p:nvPr/>
      </p:nvGrpSpPr>
      <p:grpSpPr>
        <a:xfrm>
          <a:off x="0" y="0"/>
          <a:ext cx="0" cy="0"/>
          <a:chOff x="0" y="0"/>
          <a:chExt cx="0" cy="0"/>
        </a:xfrm>
      </p:grpSpPr>
      <p:sp>
        <p:nvSpPr>
          <p:cNvPr id="3269" name="Google Shape;3269;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70" name="Google Shape;3270;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6"/>
        <p:cNvGrpSpPr/>
        <p:nvPr/>
      </p:nvGrpSpPr>
      <p:grpSpPr>
        <a:xfrm>
          <a:off x="0" y="0"/>
          <a:ext cx="0" cy="0"/>
          <a:chOff x="0" y="0"/>
          <a:chExt cx="0" cy="0"/>
        </a:xfrm>
      </p:grpSpPr>
      <p:sp>
        <p:nvSpPr>
          <p:cNvPr id="3297" name="Google Shape;329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98" name="Google Shape;329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5"/>
        <p:cNvGrpSpPr/>
        <p:nvPr/>
      </p:nvGrpSpPr>
      <p:grpSpPr>
        <a:xfrm>
          <a:off x="0" y="0"/>
          <a:ext cx="0" cy="0"/>
          <a:chOff x="0" y="0"/>
          <a:chExt cx="0" cy="0"/>
        </a:xfrm>
      </p:grpSpPr>
      <p:sp>
        <p:nvSpPr>
          <p:cNvPr id="3306" name="Google Shape;3306;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07" name="Google Shape;3307;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2"/>
        <p:cNvGrpSpPr/>
        <p:nvPr/>
      </p:nvGrpSpPr>
      <p:grpSpPr>
        <a:xfrm>
          <a:off x="0" y="0"/>
          <a:ext cx="0" cy="0"/>
          <a:chOff x="0" y="0"/>
          <a:chExt cx="0" cy="0"/>
        </a:xfrm>
      </p:grpSpPr>
      <p:sp>
        <p:nvSpPr>
          <p:cNvPr id="3323" name="Google Shape;3323;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24" name="Google Shape;3324;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8"/>
        <p:cNvGrpSpPr/>
        <p:nvPr/>
      </p:nvGrpSpPr>
      <p:grpSpPr>
        <a:xfrm>
          <a:off x="0" y="0"/>
          <a:ext cx="0" cy="0"/>
          <a:chOff x="0" y="0"/>
          <a:chExt cx="0" cy="0"/>
        </a:xfrm>
      </p:grpSpPr>
      <p:sp>
        <p:nvSpPr>
          <p:cNvPr id="3339" name="Google Shape;3339;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0" name="Google Shape;3340;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2"/>
        <p:cNvGrpSpPr/>
        <p:nvPr/>
      </p:nvGrpSpPr>
      <p:grpSpPr>
        <a:xfrm>
          <a:off x="0" y="0"/>
          <a:ext cx="0" cy="0"/>
          <a:chOff x="0" y="0"/>
          <a:chExt cx="0" cy="0"/>
        </a:xfrm>
      </p:grpSpPr>
      <p:sp>
        <p:nvSpPr>
          <p:cNvPr id="3343" name="Google Shape;3343;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4" name="Google Shape;3344;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4"/>
        <p:cNvGrpSpPr/>
        <p:nvPr/>
      </p:nvGrpSpPr>
      <p:grpSpPr>
        <a:xfrm>
          <a:off x="0" y="0"/>
          <a:ext cx="0" cy="0"/>
          <a:chOff x="0" y="0"/>
          <a:chExt cx="0" cy="0"/>
        </a:xfrm>
      </p:grpSpPr>
      <p:sp>
        <p:nvSpPr>
          <p:cNvPr id="3375" name="Google Shape;3375;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76" name="Google Shape;3376;p2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3"/>
        <p:cNvGrpSpPr/>
        <p:nvPr/>
      </p:nvGrpSpPr>
      <p:grpSpPr>
        <a:xfrm>
          <a:off x="0" y="0"/>
          <a:ext cx="0" cy="0"/>
          <a:chOff x="0" y="0"/>
          <a:chExt cx="0" cy="0"/>
        </a:xfrm>
      </p:grpSpPr>
      <p:sp>
        <p:nvSpPr>
          <p:cNvPr id="3414" name="Google Shape;3414;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15" name="Google Shape;3415;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1"/>
        <p:cNvGrpSpPr/>
        <p:nvPr/>
      </p:nvGrpSpPr>
      <p:grpSpPr>
        <a:xfrm>
          <a:off x="0" y="0"/>
          <a:ext cx="0" cy="0"/>
          <a:chOff x="0" y="0"/>
          <a:chExt cx="0" cy="0"/>
        </a:xfrm>
      </p:grpSpPr>
      <p:sp>
        <p:nvSpPr>
          <p:cNvPr id="3432" name="Google Shape;3432;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33" name="Google Shape;3433;p2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1"/>
        <p:cNvGrpSpPr/>
        <p:nvPr/>
      </p:nvGrpSpPr>
      <p:grpSpPr>
        <a:xfrm>
          <a:off x="0" y="0"/>
          <a:ext cx="0" cy="0"/>
          <a:chOff x="0" y="0"/>
          <a:chExt cx="0" cy="0"/>
        </a:xfrm>
      </p:grpSpPr>
      <p:sp>
        <p:nvSpPr>
          <p:cNvPr id="3442" name="Google Shape;3442;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43" name="Google Shape;3443;p2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3"/>
        <p:cNvGrpSpPr/>
        <p:nvPr/>
      </p:nvGrpSpPr>
      <p:grpSpPr>
        <a:xfrm>
          <a:off x="0" y="0"/>
          <a:ext cx="0" cy="0"/>
          <a:chOff x="0" y="0"/>
          <a:chExt cx="0" cy="0"/>
        </a:xfrm>
      </p:grpSpPr>
      <p:sp>
        <p:nvSpPr>
          <p:cNvPr id="3144" name="Google Shape;314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45" name="Google Shape;3145;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7"/>
        <p:cNvGrpSpPr/>
        <p:nvPr/>
      </p:nvGrpSpPr>
      <p:grpSpPr>
        <a:xfrm>
          <a:off x="0" y="0"/>
          <a:ext cx="0" cy="0"/>
          <a:chOff x="0" y="0"/>
          <a:chExt cx="0" cy="0"/>
        </a:xfrm>
      </p:grpSpPr>
      <p:sp>
        <p:nvSpPr>
          <p:cNvPr id="3148" name="Google Shape;314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49" name="Google Shape;3149;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3"/>
        <p:cNvGrpSpPr/>
        <p:nvPr/>
      </p:nvGrpSpPr>
      <p:grpSpPr>
        <a:xfrm>
          <a:off x="0" y="0"/>
          <a:ext cx="0" cy="0"/>
          <a:chOff x="0" y="0"/>
          <a:chExt cx="0" cy="0"/>
        </a:xfrm>
      </p:grpSpPr>
      <p:sp>
        <p:nvSpPr>
          <p:cNvPr id="3174" name="Google Shape;317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75" name="Google Shape;3175;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6"/>
        <p:cNvGrpSpPr/>
        <p:nvPr/>
      </p:nvGrpSpPr>
      <p:grpSpPr>
        <a:xfrm>
          <a:off x="0" y="0"/>
          <a:ext cx="0" cy="0"/>
          <a:chOff x="0" y="0"/>
          <a:chExt cx="0" cy="0"/>
        </a:xfrm>
      </p:grpSpPr>
      <p:sp>
        <p:nvSpPr>
          <p:cNvPr id="3187" name="Google Shape;318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88" name="Google Shape;3188;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7"/>
        <p:cNvGrpSpPr/>
        <p:nvPr/>
      </p:nvGrpSpPr>
      <p:grpSpPr>
        <a:xfrm>
          <a:off x="0" y="0"/>
          <a:ext cx="0" cy="0"/>
          <a:chOff x="0" y="0"/>
          <a:chExt cx="0" cy="0"/>
        </a:xfrm>
      </p:grpSpPr>
      <p:sp>
        <p:nvSpPr>
          <p:cNvPr id="3198" name="Google Shape;3198;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99" name="Google Shape;3199;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6"/>
        <p:cNvGrpSpPr/>
        <p:nvPr/>
      </p:nvGrpSpPr>
      <p:grpSpPr>
        <a:xfrm>
          <a:off x="0" y="0"/>
          <a:ext cx="0" cy="0"/>
          <a:chOff x="0" y="0"/>
          <a:chExt cx="0" cy="0"/>
        </a:xfrm>
      </p:grpSpPr>
      <p:sp>
        <p:nvSpPr>
          <p:cNvPr id="3207" name="Google Shape;3207;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08" name="Google Shape;3208;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7"/>
        <p:cNvGrpSpPr/>
        <p:nvPr/>
      </p:nvGrpSpPr>
      <p:grpSpPr>
        <a:xfrm>
          <a:off x="0" y="0"/>
          <a:ext cx="0" cy="0"/>
          <a:chOff x="0" y="0"/>
          <a:chExt cx="0" cy="0"/>
        </a:xfrm>
      </p:grpSpPr>
      <p:sp>
        <p:nvSpPr>
          <p:cNvPr id="3248" name="Google Shape;3248;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49" name="Google Shape;3249;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lIns="91440" tIns="45721" rIns="91440" bIns="45721"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lIns="91440" tIns="45721" rIns="91440" bIns="45721"/>
          <a:lstStyle>
            <a:lvl1pPr marL="0" indent="0" algn="ctr">
              <a:buNone/>
              <a:defRPr sz="2400"/>
            </a:lvl1pPr>
            <a:lvl2pPr marL="457200" indent="0" algn="ctr">
              <a:buNone/>
              <a:defRPr sz="2100"/>
            </a:lvl2pPr>
            <a:lvl3pPr marL="914393" indent="0" algn="ctr">
              <a:buNone/>
              <a:defRPr sz="1700"/>
            </a:lvl3pPr>
            <a:lvl4pPr marL="1371500" indent="0" algn="ctr">
              <a:buNone/>
              <a:defRPr sz="1600"/>
            </a:lvl4pPr>
            <a:lvl5pPr marL="1828700" indent="0" algn="ctr">
              <a:buNone/>
              <a:defRPr sz="1600"/>
            </a:lvl5pPr>
            <a:lvl6pPr marL="2285837" indent="0" algn="ctr">
              <a:buNone/>
              <a:defRPr sz="1600"/>
            </a:lvl6pPr>
            <a:lvl7pPr marL="2743023" indent="0" algn="ctr">
              <a:buNone/>
              <a:defRPr sz="1600"/>
            </a:lvl7pPr>
            <a:lvl8pPr marL="3200200" indent="0" algn="ctr">
              <a:buNone/>
              <a:defRPr sz="1600"/>
            </a:lvl8pPr>
            <a:lvl9pPr marL="3657357" indent="0" algn="ctr">
              <a:buNone/>
              <a:defRPr sz="1600"/>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1" rIns="91440" bIns="45721"/>
          <a:lstStyle/>
          <a:p>
            <a:r>
              <a:rPr lang="en-US"/>
              <a:t>Click to edit Master title style</a:t>
            </a:r>
          </a:p>
        </p:txBody>
      </p:sp>
      <p:sp>
        <p:nvSpPr>
          <p:cNvPr id="3" name="Vertical Text Placeholder 2"/>
          <p:cNvSpPr>
            <a:spLocks noGrp="1"/>
          </p:cNvSpPr>
          <p:nvPr>
            <p:ph type="body" orient="vert" idx="1"/>
          </p:nvPr>
        </p:nvSpPr>
        <p:spPr/>
        <p:txBody>
          <a:bodyPr vert="eaVert" lIns="91440" tIns="45721" rIns="91440" bIns="45721"/>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4"/>
            <a:ext cx="2628900" cy="5811839"/>
          </a:xfrm>
        </p:spPr>
        <p:txBody>
          <a:bodyPr vert="eaVert" lIns="91440" tIns="45721" rIns="91440" bIns="45721"/>
          <a:lstStyle/>
          <a:p>
            <a:r>
              <a:rPr lang="en-US"/>
              <a:t>Click to edit Master title style</a:t>
            </a:r>
          </a:p>
        </p:txBody>
      </p:sp>
      <p:sp>
        <p:nvSpPr>
          <p:cNvPr id="3" name="Vertical Text Placeholder 2"/>
          <p:cNvSpPr>
            <a:spLocks noGrp="1"/>
          </p:cNvSpPr>
          <p:nvPr>
            <p:ph type="body" orient="vert" idx="1"/>
          </p:nvPr>
        </p:nvSpPr>
        <p:spPr>
          <a:xfrm>
            <a:off x="838199" y="365124"/>
            <a:ext cx="7734300" cy="5811839"/>
          </a:xfrm>
        </p:spPr>
        <p:txBody>
          <a:bodyPr vert="eaVert" lIns="91440" tIns="45721" rIns="91440" bIns="45721"/>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71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900"/>
            </a:lvl1pPr>
            <a:lvl2pPr marL="544285" indent="0" algn="ctr">
              <a:buNone/>
              <a:defRPr sz="2400"/>
            </a:lvl2pPr>
            <a:lvl3pPr marL="1088566" indent="0" algn="ctr">
              <a:buNone/>
              <a:defRPr sz="2100"/>
            </a:lvl3pPr>
            <a:lvl4pPr marL="1632765" indent="0" algn="ctr">
              <a:buNone/>
              <a:defRPr sz="1900"/>
            </a:lvl4pPr>
            <a:lvl5pPr marL="2177015" indent="0" algn="ctr">
              <a:buNone/>
              <a:defRPr sz="1900"/>
            </a:lvl5pPr>
            <a:lvl6pPr marL="2721272" indent="0" algn="ctr">
              <a:buNone/>
              <a:defRPr sz="1900"/>
            </a:lvl6pPr>
            <a:lvl7pPr marL="3265530" indent="0" algn="ctr">
              <a:buNone/>
              <a:defRPr sz="1900"/>
            </a:lvl7pPr>
            <a:lvl8pPr marL="3809776" indent="0" algn="ctr">
              <a:buNone/>
              <a:defRPr sz="1900"/>
            </a:lvl8pPr>
            <a:lvl9pPr marL="4354023" indent="0" algn="ctr">
              <a:buNone/>
              <a:defRPr sz="19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816428"/>
            <a:fld id="{B54AE3A7-20DA-48F3-81C3-2C954A8690AA}" type="datetimeFigureOut">
              <a:rPr lang="en-US" smtClean="0">
                <a:solidFill>
                  <a:prstClr val="black">
                    <a:tint val="75000"/>
                  </a:prstClr>
                </a:solidFill>
              </a:rPr>
              <a:pPr defTabSz="816428"/>
              <a:t>6/2/2025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816428"/>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816428"/>
            <a:fld id="{ABDE023C-A976-4855-B18A-9D29296741E9}" type="slidenum">
              <a:rPr lang="en-US" smtClean="0">
                <a:solidFill>
                  <a:prstClr val="black">
                    <a:tint val="75000"/>
                  </a:prstClr>
                </a:solidFill>
              </a:rPr>
              <a:pPr defTabSz="816428"/>
              <a:t>‹#›</a:t>
            </a:fld>
            <a:endParaRPr lang="en-US">
              <a:solidFill>
                <a:prstClr val="black">
                  <a:tint val="75000"/>
                </a:prstClr>
              </a:solidFill>
            </a:endParaRPr>
          </a:p>
        </p:txBody>
      </p:sp>
    </p:spTree>
    <p:extLst>
      <p:ext uri="{BB962C8B-B14F-4D97-AF65-F5344CB8AC3E}">
        <p14:creationId xmlns="" xmlns:p14="http://schemas.microsoft.com/office/powerpoint/2010/main" val="23408562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816428"/>
            <a:fld id="{B54AE3A7-20DA-48F3-81C3-2C954A8690AA}" type="datetimeFigureOut">
              <a:rPr lang="en-US" smtClean="0">
                <a:solidFill>
                  <a:prstClr val="black">
                    <a:tint val="75000"/>
                  </a:prstClr>
                </a:solidFill>
              </a:rPr>
              <a:pPr defTabSz="816428"/>
              <a:t>6/2/2025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816428"/>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816428"/>
            <a:fld id="{ABDE023C-A976-4855-B18A-9D29296741E9}" type="slidenum">
              <a:rPr lang="en-US" smtClean="0">
                <a:solidFill>
                  <a:prstClr val="black">
                    <a:tint val="75000"/>
                  </a:prstClr>
                </a:solidFill>
              </a:rPr>
              <a:pPr defTabSz="816428"/>
              <a:t>‹#›</a:t>
            </a:fld>
            <a:endParaRPr lang="en-US">
              <a:solidFill>
                <a:prstClr val="black">
                  <a:tint val="75000"/>
                </a:prstClr>
              </a:solidFill>
            </a:endParaRPr>
          </a:p>
        </p:txBody>
      </p:sp>
    </p:spTree>
    <p:extLst>
      <p:ext uri="{BB962C8B-B14F-4D97-AF65-F5344CB8AC3E}">
        <p14:creationId xmlns="" xmlns:p14="http://schemas.microsoft.com/office/powerpoint/2010/main" val="2807204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3" y="1709743"/>
            <a:ext cx="10515600" cy="2852737"/>
          </a:xfrm>
        </p:spPr>
        <p:txBody>
          <a:bodyPr anchor="b"/>
          <a:lstStyle>
            <a:lvl1pPr>
              <a:defRPr sz="7100"/>
            </a:lvl1pPr>
          </a:lstStyle>
          <a:p>
            <a:r>
              <a:rPr lang="en-US" smtClean="0"/>
              <a:t>Click to edit Master title style</a:t>
            </a:r>
            <a:endParaRPr lang="en-US" dirty="0"/>
          </a:p>
        </p:txBody>
      </p:sp>
      <p:sp>
        <p:nvSpPr>
          <p:cNvPr id="3" name="Text Placeholder 2"/>
          <p:cNvSpPr>
            <a:spLocks noGrp="1"/>
          </p:cNvSpPr>
          <p:nvPr>
            <p:ph type="body" idx="1"/>
          </p:nvPr>
        </p:nvSpPr>
        <p:spPr>
          <a:xfrm>
            <a:off x="831853" y="4589465"/>
            <a:ext cx="10515600" cy="1500187"/>
          </a:xfrm>
        </p:spPr>
        <p:txBody>
          <a:bodyPr/>
          <a:lstStyle>
            <a:lvl1pPr marL="0" indent="0">
              <a:buNone/>
              <a:defRPr sz="2900">
                <a:solidFill>
                  <a:schemeClr val="tx1"/>
                </a:solidFill>
              </a:defRPr>
            </a:lvl1pPr>
            <a:lvl2pPr marL="544285" indent="0">
              <a:buNone/>
              <a:defRPr sz="2400">
                <a:solidFill>
                  <a:schemeClr val="tx1">
                    <a:tint val="75000"/>
                  </a:schemeClr>
                </a:solidFill>
              </a:defRPr>
            </a:lvl2pPr>
            <a:lvl3pPr marL="1088566" indent="0">
              <a:buNone/>
              <a:defRPr sz="2100">
                <a:solidFill>
                  <a:schemeClr val="tx1">
                    <a:tint val="75000"/>
                  </a:schemeClr>
                </a:solidFill>
              </a:defRPr>
            </a:lvl3pPr>
            <a:lvl4pPr marL="1632765" indent="0">
              <a:buNone/>
              <a:defRPr sz="1900">
                <a:solidFill>
                  <a:schemeClr val="tx1">
                    <a:tint val="75000"/>
                  </a:schemeClr>
                </a:solidFill>
              </a:defRPr>
            </a:lvl4pPr>
            <a:lvl5pPr marL="2177015" indent="0">
              <a:buNone/>
              <a:defRPr sz="1900">
                <a:solidFill>
                  <a:schemeClr val="tx1">
                    <a:tint val="75000"/>
                  </a:schemeClr>
                </a:solidFill>
              </a:defRPr>
            </a:lvl5pPr>
            <a:lvl6pPr marL="2721272" indent="0">
              <a:buNone/>
              <a:defRPr sz="1900">
                <a:solidFill>
                  <a:schemeClr val="tx1">
                    <a:tint val="75000"/>
                  </a:schemeClr>
                </a:solidFill>
              </a:defRPr>
            </a:lvl6pPr>
            <a:lvl7pPr marL="3265530" indent="0">
              <a:buNone/>
              <a:defRPr sz="1900">
                <a:solidFill>
                  <a:schemeClr val="tx1">
                    <a:tint val="75000"/>
                  </a:schemeClr>
                </a:solidFill>
              </a:defRPr>
            </a:lvl7pPr>
            <a:lvl8pPr marL="3809776" indent="0">
              <a:buNone/>
              <a:defRPr sz="1900">
                <a:solidFill>
                  <a:schemeClr val="tx1">
                    <a:tint val="75000"/>
                  </a:schemeClr>
                </a:solidFill>
              </a:defRPr>
            </a:lvl8pPr>
            <a:lvl9pPr marL="4354023" indent="0">
              <a:buNone/>
              <a:defRPr sz="19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816428"/>
            <a:fld id="{B54AE3A7-20DA-48F3-81C3-2C954A8690AA}" type="datetimeFigureOut">
              <a:rPr lang="en-US" smtClean="0">
                <a:solidFill>
                  <a:prstClr val="black">
                    <a:tint val="75000"/>
                  </a:prstClr>
                </a:solidFill>
              </a:rPr>
              <a:pPr defTabSz="816428"/>
              <a:t>6/2/2025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816428"/>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816428"/>
            <a:fld id="{ABDE023C-A976-4855-B18A-9D29296741E9}" type="slidenum">
              <a:rPr lang="en-US" smtClean="0">
                <a:solidFill>
                  <a:prstClr val="black">
                    <a:tint val="75000"/>
                  </a:prstClr>
                </a:solidFill>
              </a:rPr>
              <a:pPr defTabSz="816428"/>
              <a:t>‹#›</a:t>
            </a:fld>
            <a:endParaRPr lang="en-US">
              <a:solidFill>
                <a:prstClr val="black">
                  <a:tint val="75000"/>
                </a:prstClr>
              </a:solidFill>
            </a:endParaRPr>
          </a:p>
        </p:txBody>
      </p:sp>
    </p:spTree>
    <p:extLst>
      <p:ext uri="{BB962C8B-B14F-4D97-AF65-F5344CB8AC3E}">
        <p14:creationId xmlns="" xmlns:p14="http://schemas.microsoft.com/office/powerpoint/2010/main" val="30076746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1" y="1825625"/>
            <a:ext cx="5181600" cy="435133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816428"/>
            <a:fld id="{B54AE3A7-20DA-48F3-81C3-2C954A8690AA}" type="datetimeFigureOut">
              <a:rPr lang="en-US" smtClean="0">
                <a:solidFill>
                  <a:prstClr val="black">
                    <a:tint val="75000"/>
                  </a:prstClr>
                </a:solidFill>
              </a:rPr>
              <a:pPr defTabSz="816428"/>
              <a:t>6/2/2025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816428"/>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816428"/>
            <a:fld id="{ABDE023C-A976-4855-B18A-9D29296741E9}" type="slidenum">
              <a:rPr lang="en-US" smtClean="0">
                <a:solidFill>
                  <a:prstClr val="black">
                    <a:tint val="75000"/>
                  </a:prstClr>
                </a:solidFill>
              </a:rPr>
              <a:pPr defTabSz="816428"/>
              <a:t>‹#›</a:t>
            </a:fld>
            <a:endParaRPr lang="en-US">
              <a:solidFill>
                <a:prstClr val="black">
                  <a:tint val="75000"/>
                </a:prstClr>
              </a:solidFill>
            </a:endParaRPr>
          </a:p>
        </p:txBody>
      </p:sp>
    </p:spTree>
    <p:extLst>
      <p:ext uri="{BB962C8B-B14F-4D97-AF65-F5344CB8AC3E}">
        <p14:creationId xmlns="" xmlns:p14="http://schemas.microsoft.com/office/powerpoint/2010/main" val="19186455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842" y="1681163"/>
            <a:ext cx="5157787" cy="823912"/>
          </a:xfrm>
        </p:spPr>
        <p:txBody>
          <a:bodyPr anchor="b"/>
          <a:lstStyle>
            <a:lvl1pPr marL="0" indent="0">
              <a:buNone/>
              <a:defRPr sz="2900" b="1"/>
            </a:lvl1pPr>
            <a:lvl2pPr marL="544285" indent="0">
              <a:buNone/>
              <a:defRPr sz="2400" b="1"/>
            </a:lvl2pPr>
            <a:lvl3pPr marL="1088566" indent="0">
              <a:buNone/>
              <a:defRPr sz="2100" b="1"/>
            </a:lvl3pPr>
            <a:lvl4pPr marL="1632765" indent="0">
              <a:buNone/>
              <a:defRPr sz="1900" b="1"/>
            </a:lvl4pPr>
            <a:lvl5pPr marL="2177015" indent="0">
              <a:buNone/>
              <a:defRPr sz="1900" b="1"/>
            </a:lvl5pPr>
            <a:lvl6pPr marL="2721272" indent="0">
              <a:buNone/>
              <a:defRPr sz="1900" b="1"/>
            </a:lvl6pPr>
            <a:lvl7pPr marL="3265530" indent="0">
              <a:buNone/>
              <a:defRPr sz="1900" b="1"/>
            </a:lvl7pPr>
            <a:lvl8pPr marL="3809776" indent="0">
              <a:buNone/>
              <a:defRPr sz="1900" b="1"/>
            </a:lvl8pPr>
            <a:lvl9pPr marL="4354023" indent="0">
              <a:buNone/>
              <a:defRPr sz="1900" b="1"/>
            </a:lvl9pPr>
          </a:lstStyle>
          <a:p>
            <a:pPr lvl="0"/>
            <a:r>
              <a:rPr lang="en-US" smtClean="0"/>
              <a:t>Edit Master text styles</a:t>
            </a:r>
          </a:p>
        </p:txBody>
      </p:sp>
      <p:sp>
        <p:nvSpPr>
          <p:cNvPr id="4" name="Content Placeholder 3"/>
          <p:cNvSpPr>
            <a:spLocks noGrp="1"/>
          </p:cNvSpPr>
          <p:nvPr>
            <p:ph sz="half" idx="2"/>
          </p:nvPr>
        </p:nvSpPr>
        <p:spPr>
          <a:xfrm>
            <a:off x="839842"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900" b="1"/>
            </a:lvl1pPr>
            <a:lvl2pPr marL="544285" indent="0">
              <a:buNone/>
              <a:defRPr sz="2400" b="1"/>
            </a:lvl2pPr>
            <a:lvl3pPr marL="1088566" indent="0">
              <a:buNone/>
              <a:defRPr sz="2100" b="1"/>
            </a:lvl3pPr>
            <a:lvl4pPr marL="1632765" indent="0">
              <a:buNone/>
              <a:defRPr sz="1900" b="1"/>
            </a:lvl4pPr>
            <a:lvl5pPr marL="2177015" indent="0">
              <a:buNone/>
              <a:defRPr sz="1900" b="1"/>
            </a:lvl5pPr>
            <a:lvl6pPr marL="2721272" indent="0">
              <a:buNone/>
              <a:defRPr sz="1900" b="1"/>
            </a:lvl6pPr>
            <a:lvl7pPr marL="3265530" indent="0">
              <a:buNone/>
              <a:defRPr sz="1900" b="1"/>
            </a:lvl7pPr>
            <a:lvl8pPr marL="3809776" indent="0">
              <a:buNone/>
              <a:defRPr sz="1900" b="1"/>
            </a:lvl8pPr>
            <a:lvl9pPr marL="4354023" indent="0">
              <a:buNone/>
              <a:defRPr sz="1900" b="1"/>
            </a:lvl9pPr>
          </a:lstStyle>
          <a:p>
            <a:pPr lvl="0"/>
            <a:r>
              <a:rPr lang="en-US" smtClean="0"/>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defTabSz="816428"/>
            <a:fld id="{B54AE3A7-20DA-48F3-81C3-2C954A8690AA}" type="datetimeFigureOut">
              <a:rPr lang="en-US" smtClean="0">
                <a:solidFill>
                  <a:prstClr val="black">
                    <a:tint val="75000"/>
                  </a:prstClr>
                </a:solidFill>
              </a:rPr>
              <a:pPr defTabSz="816428"/>
              <a:t>6/2/2025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816428"/>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816428"/>
            <a:fld id="{ABDE023C-A976-4855-B18A-9D29296741E9}" type="slidenum">
              <a:rPr lang="en-US" smtClean="0">
                <a:solidFill>
                  <a:prstClr val="black">
                    <a:tint val="75000"/>
                  </a:prstClr>
                </a:solidFill>
              </a:rPr>
              <a:pPr defTabSz="816428"/>
              <a:t>‹#›</a:t>
            </a:fld>
            <a:endParaRPr lang="en-US">
              <a:solidFill>
                <a:prstClr val="black">
                  <a:tint val="75000"/>
                </a:prstClr>
              </a:solidFill>
            </a:endParaRPr>
          </a:p>
        </p:txBody>
      </p:sp>
    </p:spTree>
    <p:extLst>
      <p:ext uri="{BB962C8B-B14F-4D97-AF65-F5344CB8AC3E}">
        <p14:creationId xmlns="" xmlns:p14="http://schemas.microsoft.com/office/powerpoint/2010/main" val="2700908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defTabSz="816428"/>
            <a:fld id="{B54AE3A7-20DA-48F3-81C3-2C954A8690AA}" type="datetimeFigureOut">
              <a:rPr lang="en-US" smtClean="0">
                <a:solidFill>
                  <a:prstClr val="black">
                    <a:tint val="75000"/>
                  </a:prstClr>
                </a:solidFill>
              </a:rPr>
              <a:pPr defTabSz="816428"/>
              <a:t>6/2/2025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816428"/>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816428"/>
            <a:fld id="{ABDE023C-A976-4855-B18A-9D29296741E9}" type="slidenum">
              <a:rPr lang="en-US" smtClean="0">
                <a:solidFill>
                  <a:prstClr val="black">
                    <a:tint val="75000"/>
                  </a:prstClr>
                </a:solidFill>
              </a:rPr>
              <a:pPr defTabSz="816428"/>
              <a:t>‹#›</a:t>
            </a:fld>
            <a:endParaRPr lang="en-US">
              <a:solidFill>
                <a:prstClr val="black">
                  <a:tint val="75000"/>
                </a:prstClr>
              </a:solidFill>
            </a:endParaRPr>
          </a:p>
        </p:txBody>
      </p:sp>
    </p:spTree>
    <p:extLst>
      <p:ext uri="{BB962C8B-B14F-4D97-AF65-F5344CB8AC3E}">
        <p14:creationId xmlns="" xmlns:p14="http://schemas.microsoft.com/office/powerpoint/2010/main" val="22208526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816428"/>
            <a:fld id="{B54AE3A7-20DA-48F3-81C3-2C954A8690AA}" type="datetimeFigureOut">
              <a:rPr lang="en-US" smtClean="0">
                <a:solidFill>
                  <a:prstClr val="black">
                    <a:tint val="75000"/>
                  </a:prstClr>
                </a:solidFill>
              </a:rPr>
              <a:pPr defTabSz="816428"/>
              <a:t>6/2/2025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816428"/>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816428"/>
            <a:fld id="{ABDE023C-A976-4855-B18A-9D29296741E9}" type="slidenum">
              <a:rPr lang="en-US" smtClean="0">
                <a:solidFill>
                  <a:prstClr val="black">
                    <a:tint val="75000"/>
                  </a:prstClr>
                </a:solidFill>
              </a:rPr>
              <a:pPr defTabSz="816428"/>
              <a:t>‹#›</a:t>
            </a:fld>
            <a:endParaRPr lang="en-US">
              <a:solidFill>
                <a:prstClr val="black">
                  <a:tint val="75000"/>
                </a:prstClr>
              </a:solidFill>
            </a:endParaRPr>
          </a:p>
        </p:txBody>
      </p:sp>
    </p:spTree>
    <p:extLst>
      <p:ext uri="{BB962C8B-B14F-4D97-AF65-F5344CB8AC3E}">
        <p14:creationId xmlns="" xmlns:p14="http://schemas.microsoft.com/office/powerpoint/2010/main" val="33895575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3800"/>
            </a:lvl1pPr>
          </a:lstStyle>
          <a:p>
            <a:r>
              <a:rPr lang="en-US" smtClean="0"/>
              <a:t>Click to edit Master title style</a:t>
            </a:r>
            <a:endParaRPr lang="en-US" dirty="0"/>
          </a:p>
        </p:txBody>
      </p:sp>
      <p:sp>
        <p:nvSpPr>
          <p:cNvPr id="3" name="Content Placeholder 2"/>
          <p:cNvSpPr>
            <a:spLocks noGrp="1"/>
          </p:cNvSpPr>
          <p:nvPr>
            <p:ph idx="1"/>
          </p:nvPr>
        </p:nvSpPr>
        <p:spPr>
          <a:xfrm>
            <a:off x="5183290" y="987427"/>
            <a:ext cx="6172201" cy="4873625"/>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2"/>
            <a:ext cx="3932238" cy="3811588"/>
          </a:xfrm>
        </p:spPr>
        <p:txBody>
          <a:bodyPr/>
          <a:lstStyle>
            <a:lvl1pPr marL="0" indent="0">
              <a:buNone/>
              <a:defRPr sz="1900"/>
            </a:lvl1pPr>
            <a:lvl2pPr marL="544285" indent="0">
              <a:buNone/>
              <a:defRPr sz="1700"/>
            </a:lvl2pPr>
            <a:lvl3pPr marL="1088566" indent="0">
              <a:buNone/>
              <a:defRPr sz="1400"/>
            </a:lvl3pPr>
            <a:lvl4pPr marL="1632765" indent="0">
              <a:buNone/>
              <a:defRPr sz="1300"/>
            </a:lvl4pPr>
            <a:lvl5pPr marL="2177015" indent="0">
              <a:buNone/>
              <a:defRPr sz="1300"/>
            </a:lvl5pPr>
            <a:lvl6pPr marL="2721272" indent="0">
              <a:buNone/>
              <a:defRPr sz="1300"/>
            </a:lvl6pPr>
            <a:lvl7pPr marL="3265530" indent="0">
              <a:buNone/>
              <a:defRPr sz="1300"/>
            </a:lvl7pPr>
            <a:lvl8pPr marL="3809776" indent="0">
              <a:buNone/>
              <a:defRPr sz="1300"/>
            </a:lvl8pPr>
            <a:lvl9pPr marL="4354023" indent="0">
              <a:buNone/>
              <a:defRPr sz="1300"/>
            </a:lvl9pPr>
          </a:lstStyle>
          <a:p>
            <a:pPr lvl="0"/>
            <a:r>
              <a:rPr lang="en-US" smtClean="0"/>
              <a:t>Edit Master text styles</a:t>
            </a:r>
          </a:p>
        </p:txBody>
      </p:sp>
      <p:sp>
        <p:nvSpPr>
          <p:cNvPr id="5" name="Date Placeholder 4"/>
          <p:cNvSpPr>
            <a:spLocks noGrp="1"/>
          </p:cNvSpPr>
          <p:nvPr>
            <p:ph type="dt" sz="half" idx="10"/>
          </p:nvPr>
        </p:nvSpPr>
        <p:spPr/>
        <p:txBody>
          <a:bodyPr/>
          <a:lstStyle/>
          <a:p>
            <a:pPr defTabSz="816428"/>
            <a:fld id="{B54AE3A7-20DA-48F3-81C3-2C954A8690AA}" type="datetimeFigureOut">
              <a:rPr lang="en-US" smtClean="0">
                <a:solidFill>
                  <a:prstClr val="black">
                    <a:tint val="75000"/>
                  </a:prstClr>
                </a:solidFill>
              </a:rPr>
              <a:pPr defTabSz="816428"/>
              <a:t>6/2/2025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816428"/>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816428"/>
            <a:fld id="{ABDE023C-A976-4855-B18A-9D29296741E9}" type="slidenum">
              <a:rPr lang="en-US" smtClean="0">
                <a:solidFill>
                  <a:prstClr val="black">
                    <a:tint val="75000"/>
                  </a:prstClr>
                </a:solidFill>
              </a:rPr>
              <a:pPr defTabSz="816428"/>
              <a:t>‹#›</a:t>
            </a:fld>
            <a:endParaRPr lang="en-US">
              <a:solidFill>
                <a:prstClr val="black">
                  <a:tint val="75000"/>
                </a:prstClr>
              </a:solidFill>
            </a:endParaRPr>
          </a:p>
        </p:txBody>
      </p:sp>
    </p:spTree>
    <p:extLst>
      <p:ext uri="{BB962C8B-B14F-4D97-AF65-F5344CB8AC3E}">
        <p14:creationId xmlns="" xmlns:p14="http://schemas.microsoft.com/office/powerpoint/2010/main" val="613605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1" rIns="91440" bIns="45721"/>
          <a:lstStyle/>
          <a:p>
            <a:r>
              <a:rPr lang="en-US"/>
              <a:t>Click to edit Master title style</a:t>
            </a:r>
          </a:p>
        </p:txBody>
      </p:sp>
      <p:sp>
        <p:nvSpPr>
          <p:cNvPr id="3" name="Content Placeholder 2"/>
          <p:cNvSpPr>
            <a:spLocks noGrp="1"/>
          </p:cNvSpPr>
          <p:nvPr>
            <p:ph idx="1"/>
          </p:nvPr>
        </p:nvSpPr>
        <p:spPr/>
        <p:txBody>
          <a:bodyPr lIns="91440" tIns="45721" rIns="91440" bIns="45721"/>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3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290" y="987427"/>
            <a:ext cx="6172201" cy="4873625"/>
          </a:xfrm>
        </p:spPr>
        <p:txBody>
          <a:bodyPr anchor="t"/>
          <a:lstStyle>
            <a:lvl1pPr marL="0" indent="0">
              <a:buNone/>
              <a:defRPr sz="3800"/>
            </a:lvl1pPr>
            <a:lvl2pPr marL="544285" indent="0">
              <a:buNone/>
              <a:defRPr sz="3300"/>
            </a:lvl2pPr>
            <a:lvl3pPr marL="1088566" indent="0">
              <a:buNone/>
              <a:defRPr sz="2900"/>
            </a:lvl3pPr>
            <a:lvl4pPr marL="1632765" indent="0">
              <a:buNone/>
              <a:defRPr sz="2400"/>
            </a:lvl4pPr>
            <a:lvl5pPr marL="2177015" indent="0">
              <a:buNone/>
              <a:defRPr sz="2400"/>
            </a:lvl5pPr>
            <a:lvl6pPr marL="2721272" indent="0">
              <a:buNone/>
              <a:defRPr sz="2400"/>
            </a:lvl6pPr>
            <a:lvl7pPr marL="3265530" indent="0">
              <a:buNone/>
              <a:defRPr sz="2400"/>
            </a:lvl7pPr>
            <a:lvl8pPr marL="3809776" indent="0">
              <a:buNone/>
              <a:defRPr sz="2400"/>
            </a:lvl8pPr>
            <a:lvl9pPr marL="4354023" indent="0">
              <a:buNone/>
              <a:defRPr sz="24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2"/>
            <a:ext cx="3932238" cy="3811588"/>
          </a:xfrm>
        </p:spPr>
        <p:txBody>
          <a:bodyPr/>
          <a:lstStyle>
            <a:lvl1pPr marL="0" indent="0">
              <a:buNone/>
              <a:defRPr sz="1900"/>
            </a:lvl1pPr>
            <a:lvl2pPr marL="544285" indent="0">
              <a:buNone/>
              <a:defRPr sz="1700"/>
            </a:lvl2pPr>
            <a:lvl3pPr marL="1088566" indent="0">
              <a:buNone/>
              <a:defRPr sz="1400"/>
            </a:lvl3pPr>
            <a:lvl4pPr marL="1632765" indent="0">
              <a:buNone/>
              <a:defRPr sz="1300"/>
            </a:lvl4pPr>
            <a:lvl5pPr marL="2177015" indent="0">
              <a:buNone/>
              <a:defRPr sz="1300"/>
            </a:lvl5pPr>
            <a:lvl6pPr marL="2721272" indent="0">
              <a:buNone/>
              <a:defRPr sz="1300"/>
            </a:lvl6pPr>
            <a:lvl7pPr marL="3265530" indent="0">
              <a:buNone/>
              <a:defRPr sz="1300"/>
            </a:lvl7pPr>
            <a:lvl8pPr marL="3809776" indent="0">
              <a:buNone/>
              <a:defRPr sz="1300"/>
            </a:lvl8pPr>
            <a:lvl9pPr marL="4354023" indent="0">
              <a:buNone/>
              <a:defRPr sz="1300"/>
            </a:lvl9pPr>
          </a:lstStyle>
          <a:p>
            <a:pPr lvl="0"/>
            <a:r>
              <a:rPr lang="en-US" smtClean="0"/>
              <a:t>Edit Master text styles</a:t>
            </a:r>
          </a:p>
        </p:txBody>
      </p:sp>
      <p:sp>
        <p:nvSpPr>
          <p:cNvPr id="5" name="Date Placeholder 4"/>
          <p:cNvSpPr>
            <a:spLocks noGrp="1"/>
          </p:cNvSpPr>
          <p:nvPr>
            <p:ph type="dt" sz="half" idx="10"/>
          </p:nvPr>
        </p:nvSpPr>
        <p:spPr/>
        <p:txBody>
          <a:bodyPr/>
          <a:lstStyle/>
          <a:p>
            <a:pPr defTabSz="816428"/>
            <a:fld id="{B54AE3A7-20DA-48F3-81C3-2C954A8690AA}" type="datetimeFigureOut">
              <a:rPr lang="en-US" smtClean="0">
                <a:solidFill>
                  <a:prstClr val="black">
                    <a:tint val="75000"/>
                  </a:prstClr>
                </a:solidFill>
              </a:rPr>
              <a:pPr defTabSz="816428"/>
              <a:t>6/2/2025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816428"/>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816428"/>
            <a:fld id="{ABDE023C-A976-4855-B18A-9D29296741E9}" type="slidenum">
              <a:rPr lang="en-US" smtClean="0">
                <a:solidFill>
                  <a:prstClr val="black">
                    <a:tint val="75000"/>
                  </a:prstClr>
                </a:solidFill>
              </a:rPr>
              <a:pPr defTabSz="816428"/>
              <a:t>‹#›</a:t>
            </a:fld>
            <a:endParaRPr lang="en-US">
              <a:solidFill>
                <a:prstClr val="black">
                  <a:tint val="75000"/>
                </a:prstClr>
              </a:solidFill>
            </a:endParaRPr>
          </a:p>
        </p:txBody>
      </p:sp>
    </p:spTree>
    <p:extLst>
      <p:ext uri="{BB962C8B-B14F-4D97-AF65-F5344CB8AC3E}">
        <p14:creationId xmlns="" xmlns:p14="http://schemas.microsoft.com/office/powerpoint/2010/main" val="32896318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816428"/>
            <a:fld id="{B54AE3A7-20DA-48F3-81C3-2C954A8690AA}" type="datetimeFigureOut">
              <a:rPr lang="en-US" smtClean="0">
                <a:solidFill>
                  <a:prstClr val="black">
                    <a:tint val="75000"/>
                  </a:prstClr>
                </a:solidFill>
              </a:rPr>
              <a:pPr defTabSz="816428"/>
              <a:t>6/2/2025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816428"/>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816428"/>
            <a:fld id="{ABDE023C-A976-4855-B18A-9D29296741E9}" type="slidenum">
              <a:rPr lang="en-US" smtClean="0">
                <a:solidFill>
                  <a:prstClr val="black">
                    <a:tint val="75000"/>
                  </a:prstClr>
                </a:solidFill>
              </a:rPr>
              <a:pPr defTabSz="816428"/>
              <a:t>‹#›</a:t>
            </a:fld>
            <a:endParaRPr lang="en-US">
              <a:solidFill>
                <a:prstClr val="black">
                  <a:tint val="75000"/>
                </a:prstClr>
              </a:solidFill>
            </a:endParaRPr>
          </a:p>
        </p:txBody>
      </p:sp>
    </p:spTree>
    <p:extLst>
      <p:ext uri="{BB962C8B-B14F-4D97-AF65-F5344CB8AC3E}">
        <p14:creationId xmlns="" xmlns:p14="http://schemas.microsoft.com/office/powerpoint/2010/main" val="8093753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40"/>
            <a:ext cx="2628900" cy="581183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40"/>
            <a:ext cx="7734300" cy="581183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816428"/>
            <a:fld id="{B54AE3A7-20DA-48F3-81C3-2C954A8690AA}" type="datetimeFigureOut">
              <a:rPr lang="en-US" smtClean="0">
                <a:solidFill>
                  <a:prstClr val="black">
                    <a:tint val="75000"/>
                  </a:prstClr>
                </a:solidFill>
              </a:rPr>
              <a:pPr defTabSz="816428"/>
              <a:t>6/2/2025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816428"/>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816428"/>
            <a:fld id="{ABDE023C-A976-4855-B18A-9D29296741E9}" type="slidenum">
              <a:rPr lang="en-US" smtClean="0">
                <a:solidFill>
                  <a:prstClr val="black">
                    <a:tint val="75000"/>
                  </a:prstClr>
                </a:solidFill>
              </a:rPr>
              <a:pPr defTabSz="816428"/>
              <a:t>‹#›</a:t>
            </a:fld>
            <a:endParaRPr lang="en-US">
              <a:solidFill>
                <a:prstClr val="black">
                  <a:tint val="75000"/>
                </a:prstClr>
              </a:solidFill>
            </a:endParaRPr>
          </a:p>
        </p:txBody>
      </p:sp>
    </p:spTree>
    <p:extLst>
      <p:ext uri="{BB962C8B-B14F-4D97-AF65-F5344CB8AC3E}">
        <p14:creationId xmlns="" xmlns:p14="http://schemas.microsoft.com/office/powerpoint/2010/main" val="17944198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8" y="600200"/>
            <a:ext cx="8490400" cy="5454400"/>
          </a:xfrm>
          <a:prstGeom prst="rect">
            <a:avLst/>
          </a:prstGeom>
        </p:spPr>
        <p:txBody>
          <a:bodyPr spcFirstLastPara="1" wrap="square" lIns="145119" tIns="145119" rIns="145119" bIns="145119" anchor="ctr" anchorCtr="0">
            <a:noAutofit/>
          </a:bodyPr>
          <a:lstStyle>
            <a:lvl1pPr lvl="0">
              <a:spcBef>
                <a:spcPts val="0"/>
              </a:spcBef>
              <a:spcAft>
                <a:spcPts val="0"/>
              </a:spcAft>
              <a:buSzPts val="4800"/>
              <a:buNone/>
              <a:defRPr sz="5700"/>
            </a:lvl1pPr>
            <a:lvl2pPr lvl="1">
              <a:spcBef>
                <a:spcPts val="0"/>
              </a:spcBef>
              <a:spcAft>
                <a:spcPts val="0"/>
              </a:spcAft>
              <a:buSzPts val="4800"/>
              <a:buNone/>
              <a:defRPr sz="5700"/>
            </a:lvl2pPr>
            <a:lvl3pPr lvl="2">
              <a:spcBef>
                <a:spcPts val="0"/>
              </a:spcBef>
              <a:spcAft>
                <a:spcPts val="0"/>
              </a:spcAft>
              <a:buSzPts val="4800"/>
              <a:buNone/>
              <a:defRPr sz="5700"/>
            </a:lvl3pPr>
            <a:lvl4pPr lvl="3">
              <a:spcBef>
                <a:spcPts val="0"/>
              </a:spcBef>
              <a:spcAft>
                <a:spcPts val="0"/>
              </a:spcAft>
              <a:buSzPts val="4800"/>
              <a:buNone/>
              <a:defRPr sz="5700"/>
            </a:lvl4pPr>
            <a:lvl5pPr lvl="4">
              <a:spcBef>
                <a:spcPts val="0"/>
              </a:spcBef>
              <a:spcAft>
                <a:spcPts val="0"/>
              </a:spcAft>
              <a:buSzPts val="4800"/>
              <a:buNone/>
              <a:defRPr sz="5700"/>
            </a:lvl5pPr>
            <a:lvl6pPr lvl="5">
              <a:spcBef>
                <a:spcPts val="0"/>
              </a:spcBef>
              <a:spcAft>
                <a:spcPts val="0"/>
              </a:spcAft>
              <a:buSzPts val="4800"/>
              <a:buNone/>
              <a:defRPr sz="5700"/>
            </a:lvl6pPr>
            <a:lvl7pPr lvl="6">
              <a:spcBef>
                <a:spcPts val="0"/>
              </a:spcBef>
              <a:spcAft>
                <a:spcPts val="0"/>
              </a:spcAft>
              <a:buSzPts val="4800"/>
              <a:buNone/>
              <a:defRPr sz="5700"/>
            </a:lvl7pPr>
            <a:lvl8pPr lvl="7">
              <a:spcBef>
                <a:spcPts val="0"/>
              </a:spcBef>
              <a:spcAft>
                <a:spcPts val="0"/>
              </a:spcAft>
              <a:buSzPts val="4800"/>
              <a:buNone/>
              <a:defRPr sz="5700"/>
            </a:lvl8pPr>
            <a:lvl9pPr lvl="8">
              <a:spcBef>
                <a:spcPts val="0"/>
              </a:spcBef>
              <a:spcAft>
                <a:spcPts val="0"/>
              </a:spcAft>
              <a:buSzPts val="4800"/>
              <a:buNone/>
              <a:defRPr sz="5700"/>
            </a:lvl9pPr>
          </a:lstStyle>
          <a:p>
            <a:endParaRPr/>
          </a:p>
        </p:txBody>
      </p:sp>
      <p:sp>
        <p:nvSpPr>
          <p:cNvPr id="34" name="Google Shape;34;p8"/>
          <p:cNvSpPr txBox="1">
            <a:spLocks noGrp="1"/>
          </p:cNvSpPr>
          <p:nvPr>
            <p:ph type="sldNum" idx="12"/>
          </p:nvPr>
        </p:nvSpPr>
        <p:spPr>
          <a:xfrm>
            <a:off x="11296612" y="6217623"/>
            <a:ext cx="731600" cy="524800"/>
          </a:xfrm>
          <a:prstGeom prst="rect">
            <a:avLst/>
          </a:prstGeom>
        </p:spPr>
        <p:txBody>
          <a:bodyPr spcFirstLastPara="1" wrap="square" lIns="145119" tIns="145119" rIns="145119" bIns="145119"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2254101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8_Title and Content">
  <p:cSld name="8_Title and Content">
    <p:bg>
      <p:bgPr>
        <a:solidFill>
          <a:srgbClr val="4F6128"/>
        </a:solidFill>
        <a:effectLst/>
      </p:bgPr>
    </p:bg>
    <p:spTree>
      <p:nvGrpSpPr>
        <p:cNvPr id="1" name="Shape 800"/>
        <p:cNvGrpSpPr/>
        <p:nvPr/>
      </p:nvGrpSpPr>
      <p:grpSpPr>
        <a:xfrm>
          <a:off x="0" y="0"/>
          <a:ext cx="0" cy="0"/>
          <a:chOff x="0" y="0"/>
          <a:chExt cx="0" cy="0"/>
        </a:xfrm>
      </p:grpSpPr>
      <p:grpSp>
        <p:nvGrpSpPr>
          <p:cNvPr id="2" name="Google Shape;801;p34"/>
          <p:cNvGrpSpPr/>
          <p:nvPr/>
        </p:nvGrpSpPr>
        <p:grpSpPr>
          <a:xfrm>
            <a:off x="395894" y="219519"/>
            <a:ext cx="11613234" cy="6240131"/>
            <a:chOff x="395894" y="219519"/>
            <a:chExt cx="8518865" cy="4788281"/>
          </a:xfrm>
        </p:grpSpPr>
        <p:sp>
          <p:nvSpPr>
            <p:cNvPr id="802" name="Google Shape;802;p3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3" name="Google Shape;803;p34"/>
            <p:cNvGrpSpPr/>
            <p:nvPr/>
          </p:nvGrpSpPr>
          <p:grpSpPr>
            <a:xfrm>
              <a:off x="8341543" y="2282008"/>
              <a:ext cx="569676" cy="380612"/>
              <a:chOff x="8341543" y="2282008"/>
              <a:chExt cx="569676" cy="380612"/>
            </a:xfrm>
          </p:grpSpPr>
          <p:sp>
            <p:nvSpPr>
              <p:cNvPr id="804" name="Google Shape;804;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05" name="Google Shape;805;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806" name="Google Shape;806;p3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4" name="Google Shape;807;p34"/>
            <p:cNvGrpSpPr/>
            <p:nvPr/>
          </p:nvGrpSpPr>
          <p:grpSpPr>
            <a:xfrm>
              <a:off x="8341543" y="1721094"/>
              <a:ext cx="569676" cy="380612"/>
              <a:chOff x="8341543" y="1721094"/>
              <a:chExt cx="569676" cy="380612"/>
            </a:xfrm>
          </p:grpSpPr>
          <p:sp>
            <p:nvSpPr>
              <p:cNvPr id="808" name="Google Shape;808;p3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09" name="Google Shape;809;p3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 name="Google Shape;810;p34"/>
            <p:cNvGrpSpPr/>
            <p:nvPr/>
          </p:nvGrpSpPr>
          <p:grpSpPr>
            <a:xfrm>
              <a:off x="8346273" y="1183592"/>
              <a:ext cx="568486" cy="388014"/>
              <a:chOff x="8346273" y="1183592"/>
              <a:chExt cx="568486" cy="388014"/>
            </a:xfrm>
          </p:grpSpPr>
          <p:sp>
            <p:nvSpPr>
              <p:cNvPr id="811" name="Google Shape;811;p3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12" name="Google Shape;812;p3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 name="Google Shape;813;p34"/>
            <p:cNvGrpSpPr/>
            <p:nvPr/>
          </p:nvGrpSpPr>
          <p:grpSpPr>
            <a:xfrm>
              <a:off x="8341543" y="606635"/>
              <a:ext cx="569676" cy="388014"/>
              <a:chOff x="8341543" y="606635"/>
              <a:chExt cx="569676" cy="388014"/>
            </a:xfrm>
          </p:grpSpPr>
          <p:sp>
            <p:nvSpPr>
              <p:cNvPr id="814" name="Google Shape;814;p3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15" name="Google Shape;815;p3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 name="Google Shape;816;p34"/>
            <p:cNvGrpSpPr/>
            <p:nvPr/>
          </p:nvGrpSpPr>
          <p:grpSpPr>
            <a:xfrm>
              <a:off x="8341543" y="2842933"/>
              <a:ext cx="569676" cy="380612"/>
              <a:chOff x="8341543" y="2282008"/>
              <a:chExt cx="569676" cy="380612"/>
            </a:xfrm>
          </p:grpSpPr>
          <p:sp>
            <p:nvSpPr>
              <p:cNvPr id="817" name="Google Shape;817;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18" name="Google Shape;818;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 name="Google Shape;819;p34"/>
            <p:cNvGrpSpPr/>
            <p:nvPr/>
          </p:nvGrpSpPr>
          <p:grpSpPr>
            <a:xfrm>
              <a:off x="8341543" y="3403858"/>
              <a:ext cx="569676" cy="380612"/>
              <a:chOff x="8341543" y="2282008"/>
              <a:chExt cx="569676" cy="380612"/>
            </a:xfrm>
          </p:grpSpPr>
          <p:sp>
            <p:nvSpPr>
              <p:cNvPr id="820" name="Google Shape;820;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1" name="Google Shape;821;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822" name="Google Shape;822;p3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3" name="Google Shape;823;p3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824" name="Google Shape;824;p34"/>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5" name="Google Shape;825;p34"/>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6" name="Google Shape;826;p34"/>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7" name="Google Shape;827;p34"/>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8" name="Google Shape;828;p34"/>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9" name="Google Shape;829;p34"/>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0" name="Google Shape;830;p34"/>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1" name="Google Shape;831;p34"/>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2" name="Google Shape;832;p34"/>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3" name="Google Shape;833;p34"/>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4" name="Google Shape;834;p34"/>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5" name="Google Shape;835;p34"/>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6" name="Google Shape;836;p34"/>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7" name="Google Shape;837;p34"/>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8" name="Google Shape;838;p34"/>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9" name="Google Shape;839;p34"/>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0" name="Google Shape;840;p34"/>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1" name="Google Shape;841;p34"/>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2" name="Google Shape;842;p34"/>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3" name="Google Shape;843;p34"/>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4" name="Google Shape;844;p34"/>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5" name="Google Shape;845;p34"/>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6" name="Google Shape;846;p34"/>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7" name="Google Shape;847;p34"/>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8" name="Google Shape;848;p34"/>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9" name="Google Shape;849;p34"/>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0" name="Google Shape;850;p34"/>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1" name="Google Shape;851;p34"/>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2" name="Google Shape;852;p34"/>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3" name="Google Shape;853;p34"/>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4" name="Google Shape;854;p34"/>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5" name="Google Shape;855;p34"/>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6" name="Google Shape;856;p34"/>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7" name="Google Shape;857;p34"/>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8" name="Google Shape;858;p34"/>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9" name="Google Shape;859;p34"/>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0" name="Google Shape;860;p34"/>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1" name="Google Shape;861;p34"/>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2" name="Google Shape;862;p34"/>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3" name="Google Shape;863;p34"/>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4" name="Google Shape;864;p34"/>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5" name="Google Shape;865;p34"/>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6" name="Google Shape;866;p34"/>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7" name="Google Shape;867;p34"/>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8" name="Google Shape;868;p34"/>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9" name="Google Shape;869;p34"/>
          <p:cNvSpPr/>
          <p:nvPr/>
        </p:nvSpPr>
        <p:spPr>
          <a:xfrm rot="126755">
            <a:off x="3091462" y="1090110"/>
            <a:ext cx="5550035" cy="4730758"/>
          </a:xfrm>
          <a:prstGeom prst="rect">
            <a:avLst/>
          </a:prstGeom>
          <a:solidFill>
            <a:srgbClr val="B6DDE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870" name="Google Shape;870;p34"/>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871" name="Google Shape;871;p34"/>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9" name="Google Shape;872;p34"/>
          <p:cNvGrpSpPr/>
          <p:nvPr/>
        </p:nvGrpSpPr>
        <p:grpSpPr>
          <a:xfrm>
            <a:off x="2204474" y="3950454"/>
            <a:ext cx="1973864" cy="2020086"/>
            <a:chOff x="2718975" y="493050"/>
            <a:chExt cx="2013175" cy="2066600"/>
          </a:xfrm>
        </p:grpSpPr>
        <p:sp>
          <p:nvSpPr>
            <p:cNvPr id="873" name="Google Shape;873;p34"/>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4" name="Google Shape;874;p34"/>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5" name="Google Shape;875;p34"/>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6" name="Google Shape;876;p34"/>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7" name="Google Shape;877;p34"/>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8" name="Google Shape;878;p34"/>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9" name="Google Shape;879;p34"/>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0" name="Google Shape;880;p34"/>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1" name="Google Shape;881;p34"/>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2" name="Google Shape;882;p34"/>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3" name="Google Shape;883;p34"/>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4" name="Google Shape;884;p34"/>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5" name="Google Shape;885;p34"/>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6" name="Google Shape;886;p34"/>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7" name="Google Shape;887;p34"/>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8" name="Google Shape;888;p34"/>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9" name="Google Shape;889;p34"/>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0" name="Google Shape;890;p34"/>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1" name="Google Shape;891;p34"/>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2" name="Google Shape;892;p34"/>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3" name="Google Shape;893;p34"/>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4" name="Google Shape;894;p34"/>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5" name="Google Shape;895;p34"/>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6" name="Google Shape;896;p34"/>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7" name="Google Shape;897;p34"/>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8" name="Google Shape;898;p34"/>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9" name="Google Shape;899;p34"/>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0" name="Google Shape;900;p34"/>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1" name="Google Shape;901;p34"/>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2" name="Google Shape;902;p34"/>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3" name="Google Shape;903;p34"/>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4" name="Google Shape;904;p34"/>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5" name="Google Shape;905;p34"/>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6" name="Google Shape;906;p34"/>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7" name="Google Shape;907;p34"/>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8" name="Google Shape;908;p34"/>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9" name="Google Shape;909;p34"/>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0" name="Google Shape;910;p34"/>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1" name="Google Shape;911;p34"/>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2" name="Google Shape;912;p34"/>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3" name="Google Shape;913;p34"/>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4" name="Google Shape;914;p34"/>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5" name="Google Shape;915;p34"/>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6" name="Google Shape;916;p34"/>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7" name="Google Shape;917;p34"/>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8" name="Google Shape;918;p34"/>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9" name="Google Shape;919;p34"/>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0" name="Google Shape;920;p34"/>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1" name="Google Shape;921;p34"/>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2" name="Google Shape;922;p34"/>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3" name="Google Shape;923;p34"/>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4" name="Google Shape;924;p34"/>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5" name="Google Shape;925;p34"/>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6" name="Google Shape;926;p34"/>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7" name="Google Shape;927;p34"/>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8" name="Google Shape;928;p34"/>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9" name="Google Shape;929;p34"/>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0" name="Google Shape;930;p34"/>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1" name="Google Shape;931;p34"/>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2" name="Google Shape;932;p34"/>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3" name="Google Shape;933;p34"/>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4" name="Google Shape;934;p34"/>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5" name="Google Shape;935;p34"/>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 name="Google Shape;936;p34"/>
          <p:cNvGrpSpPr/>
          <p:nvPr/>
        </p:nvGrpSpPr>
        <p:grpSpPr>
          <a:xfrm>
            <a:off x="1030175" y="1581350"/>
            <a:ext cx="444275" cy="398525"/>
            <a:chOff x="2495125" y="2142250"/>
            <a:chExt cx="444275" cy="398525"/>
          </a:xfrm>
        </p:grpSpPr>
        <p:sp>
          <p:nvSpPr>
            <p:cNvPr id="937" name="Google Shape;937;p3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8" name="Google Shape;938;p3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1" name="Google Shape;939;p34"/>
          <p:cNvGrpSpPr/>
          <p:nvPr/>
        </p:nvGrpSpPr>
        <p:grpSpPr>
          <a:xfrm>
            <a:off x="10561107" y="5038641"/>
            <a:ext cx="291375" cy="281375"/>
            <a:chOff x="3243875" y="2372825"/>
            <a:chExt cx="291375" cy="281375"/>
          </a:xfrm>
        </p:grpSpPr>
        <p:sp>
          <p:nvSpPr>
            <p:cNvPr id="940" name="Google Shape;940;p3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1" name="Google Shape;941;p3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2" name="Google Shape;942;p3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3" name="Google Shape;943;p3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4" name="Google Shape;944;p3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5" name="Google Shape;945;p3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6" name="Google Shape;946;p3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7" name="Google Shape;947;p3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8" name="Google Shape;948;p3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9" name="Google Shape;949;p3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 name="Google Shape;950;p34"/>
          <p:cNvGrpSpPr/>
          <p:nvPr/>
        </p:nvGrpSpPr>
        <p:grpSpPr>
          <a:xfrm>
            <a:off x="10778557" y="714860"/>
            <a:ext cx="166675" cy="168575"/>
            <a:chOff x="4954425" y="2036375"/>
            <a:chExt cx="166675" cy="168575"/>
          </a:xfrm>
        </p:grpSpPr>
        <p:sp>
          <p:nvSpPr>
            <p:cNvPr id="951" name="Google Shape;951;p3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52" name="Google Shape;952;p3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53" name="Google Shape;953;p34"/>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54" name="Google Shape;954;p34"/>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3" name="Google Shape;955;p34"/>
          <p:cNvGrpSpPr/>
          <p:nvPr/>
        </p:nvGrpSpPr>
        <p:grpSpPr>
          <a:xfrm>
            <a:off x="1274794" y="5541495"/>
            <a:ext cx="166675" cy="168575"/>
            <a:chOff x="4954425" y="2036375"/>
            <a:chExt cx="166675" cy="168575"/>
          </a:xfrm>
        </p:grpSpPr>
        <p:sp>
          <p:nvSpPr>
            <p:cNvPr id="956" name="Google Shape;956;p3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57" name="Google Shape;957;p3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58" name="Google Shape;958;p34"/>
          <p:cNvSpPr txBox="1"/>
          <p:nvPr/>
        </p:nvSpPr>
        <p:spPr>
          <a:xfrm>
            <a:off x="3604226" y="1596479"/>
            <a:ext cx="4752083"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002060"/>
                </a:solidFill>
                <a:latin typeface="Cookie"/>
                <a:ea typeface="Cookie"/>
                <a:cs typeface="Cookie"/>
                <a:sym typeface="Cookie"/>
              </a:rPr>
              <a:t>LUYỆN TẬP</a:t>
            </a:r>
            <a:endParaRPr sz="11500">
              <a:solidFill>
                <a:srgbClr val="002060"/>
              </a:solidFill>
              <a:latin typeface="Cookie"/>
              <a:ea typeface="Cookie"/>
              <a:cs typeface="Cookie"/>
              <a:sym typeface="Cooki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69"/>
                                        </p:tgtEl>
                                        <p:attrNameLst>
                                          <p:attrName>style.visibility</p:attrName>
                                        </p:attrNameLst>
                                      </p:cBhvr>
                                      <p:to>
                                        <p:strVal val="visible"/>
                                      </p:to>
                                    </p:set>
                                    <p:animEffect transition="in" filter="fade">
                                      <p:cBhvr>
                                        <p:cTn id="7" dur="500"/>
                                        <p:tgtEl>
                                          <p:spTgt spid="869"/>
                                        </p:tgtEl>
                                      </p:cBhvr>
                                    </p:animEffect>
                                  </p:childTnLst>
                                </p:cTn>
                              </p:par>
                              <p:par>
                                <p:cTn id="8" presetID="10" presetClass="entr" presetSubtype="0" fill="hold" nodeType="withEffect">
                                  <p:stCondLst>
                                    <p:cond delay="0"/>
                                  </p:stCondLst>
                                  <p:childTnLst>
                                    <p:set>
                                      <p:cBhvr>
                                        <p:cTn id="9" dur="1" fill="hold">
                                          <p:stCondLst>
                                            <p:cond delay="0"/>
                                          </p:stCondLst>
                                        </p:cTn>
                                        <p:tgtEl>
                                          <p:spTgt spid="870"/>
                                        </p:tgtEl>
                                        <p:attrNameLst>
                                          <p:attrName>style.visibility</p:attrName>
                                        </p:attrNameLst>
                                      </p:cBhvr>
                                      <p:to>
                                        <p:strVal val="visible"/>
                                      </p:to>
                                    </p:set>
                                    <p:animEffect transition="in" filter="fade">
                                      <p:cBhvr>
                                        <p:cTn id="10" dur="500"/>
                                        <p:tgtEl>
                                          <p:spTgt spid="870"/>
                                        </p:tgtEl>
                                      </p:cBhvr>
                                    </p:animEffect>
                                  </p:childTnLst>
                                </p:cTn>
                              </p:par>
                              <p:par>
                                <p:cTn id="11" presetID="10" presetClass="entr" presetSubtype="0" fill="hold" nodeType="withEffect">
                                  <p:stCondLst>
                                    <p:cond delay="0"/>
                                  </p:stCondLst>
                                  <p:childTnLst>
                                    <p:set>
                                      <p:cBhvr>
                                        <p:cTn id="12" dur="1" fill="hold">
                                          <p:stCondLst>
                                            <p:cond delay="0"/>
                                          </p:stCondLst>
                                        </p:cTn>
                                        <p:tgtEl>
                                          <p:spTgt spid="871"/>
                                        </p:tgtEl>
                                        <p:attrNameLst>
                                          <p:attrName>style.visibility</p:attrName>
                                        </p:attrNameLst>
                                      </p:cBhvr>
                                      <p:to>
                                        <p:strVal val="visible"/>
                                      </p:to>
                                    </p:set>
                                    <p:animEffect transition="in" filter="fade">
                                      <p:cBhvr>
                                        <p:cTn id="13" dur="500"/>
                                        <p:tgtEl>
                                          <p:spTgt spid="871"/>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958"/>
                                        </p:tgtEl>
                                        <p:attrNameLst>
                                          <p:attrName>style.visibility</p:attrName>
                                        </p:attrNameLst>
                                      </p:cBhvr>
                                      <p:to>
                                        <p:strVal val="visible"/>
                                      </p:to>
                                    </p:set>
                                    <p:animEffect transition="in" filter="fade">
                                      <p:cBhvr>
                                        <p:cTn id="21" dur="500"/>
                                        <p:tgtEl>
                                          <p:spTgt spid="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5_Title and Content">
  <p:cSld name="15_Title and Content">
    <p:bg>
      <p:bgPr>
        <a:solidFill>
          <a:srgbClr val="4F6128"/>
        </a:solidFill>
        <a:effectLst/>
      </p:bgPr>
    </p:bg>
    <p:spTree>
      <p:nvGrpSpPr>
        <p:cNvPr id="1" name="Shape 959"/>
        <p:cNvGrpSpPr/>
        <p:nvPr/>
      </p:nvGrpSpPr>
      <p:grpSpPr>
        <a:xfrm>
          <a:off x="0" y="0"/>
          <a:ext cx="0" cy="0"/>
          <a:chOff x="0" y="0"/>
          <a:chExt cx="0" cy="0"/>
        </a:xfrm>
      </p:grpSpPr>
      <p:grpSp>
        <p:nvGrpSpPr>
          <p:cNvPr id="2" name="Google Shape;960;p35"/>
          <p:cNvGrpSpPr/>
          <p:nvPr/>
        </p:nvGrpSpPr>
        <p:grpSpPr>
          <a:xfrm>
            <a:off x="395894" y="219519"/>
            <a:ext cx="11613234" cy="6240131"/>
            <a:chOff x="395894" y="219519"/>
            <a:chExt cx="8518865" cy="4788281"/>
          </a:xfrm>
        </p:grpSpPr>
        <p:sp>
          <p:nvSpPr>
            <p:cNvPr id="961" name="Google Shape;961;p3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3" name="Google Shape;962;p35"/>
            <p:cNvGrpSpPr/>
            <p:nvPr/>
          </p:nvGrpSpPr>
          <p:grpSpPr>
            <a:xfrm>
              <a:off x="8341543" y="2282008"/>
              <a:ext cx="569676" cy="380612"/>
              <a:chOff x="8341543" y="2282008"/>
              <a:chExt cx="569676" cy="380612"/>
            </a:xfrm>
          </p:grpSpPr>
          <p:sp>
            <p:nvSpPr>
              <p:cNvPr id="963" name="Google Shape;963;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64" name="Google Shape;964;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65" name="Google Shape;965;p3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4" name="Google Shape;966;p35"/>
            <p:cNvGrpSpPr/>
            <p:nvPr/>
          </p:nvGrpSpPr>
          <p:grpSpPr>
            <a:xfrm>
              <a:off x="8341543" y="1721094"/>
              <a:ext cx="569676" cy="380612"/>
              <a:chOff x="8341543" y="1721094"/>
              <a:chExt cx="569676" cy="380612"/>
            </a:xfrm>
          </p:grpSpPr>
          <p:sp>
            <p:nvSpPr>
              <p:cNvPr id="967" name="Google Shape;967;p3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68" name="Google Shape;968;p3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 name="Google Shape;969;p35"/>
            <p:cNvGrpSpPr/>
            <p:nvPr/>
          </p:nvGrpSpPr>
          <p:grpSpPr>
            <a:xfrm>
              <a:off x="8346273" y="1183592"/>
              <a:ext cx="568486" cy="388014"/>
              <a:chOff x="8346273" y="1183592"/>
              <a:chExt cx="568486" cy="388014"/>
            </a:xfrm>
          </p:grpSpPr>
          <p:sp>
            <p:nvSpPr>
              <p:cNvPr id="970" name="Google Shape;970;p3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1" name="Google Shape;971;p3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 name="Google Shape;972;p35"/>
            <p:cNvGrpSpPr/>
            <p:nvPr/>
          </p:nvGrpSpPr>
          <p:grpSpPr>
            <a:xfrm>
              <a:off x="8341543" y="606635"/>
              <a:ext cx="569676" cy="388014"/>
              <a:chOff x="8341543" y="606635"/>
              <a:chExt cx="569676" cy="388014"/>
            </a:xfrm>
          </p:grpSpPr>
          <p:sp>
            <p:nvSpPr>
              <p:cNvPr id="973" name="Google Shape;973;p3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4" name="Google Shape;974;p3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 name="Google Shape;975;p35"/>
            <p:cNvGrpSpPr/>
            <p:nvPr/>
          </p:nvGrpSpPr>
          <p:grpSpPr>
            <a:xfrm>
              <a:off x="8341543" y="2842933"/>
              <a:ext cx="569676" cy="380612"/>
              <a:chOff x="8341543" y="2282008"/>
              <a:chExt cx="569676" cy="380612"/>
            </a:xfrm>
          </p:grpSpPr>
          <p:sp>
            <p:nvSpPr>
              <p:cNvPr id="976" name="Google Shape;976;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7" name="Google Shape;977;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 name="Google Shape;978;p35"/>
            <p:cNvGrpSpPr/>
            <p:nvPr/>
          </p:nvGrpSpPr>
          <p:grpSpPr>
            <a:xfrm>
              <a:off x="8341543" y="3403858"/>
              <a:ext cx="569676" cy="380612"/>
              <a:chOff x="8341543" y="2282008"/>
              <a:chExt cx="569676" cy="380612"/>
            </a:xfrm>
          </p:grpSpPr>
          <p:sp>
            <p:nvSpPr>
              <p:cNvPr id="979" name="Google Shape;979;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0" name="Google Shape;980;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81" name="Google Shape;981;p3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2" name="Google Shape;982;p3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83" name="Google Shape;983;p35"/>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4" name="Google Shape;984;p35"/>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5" name="Google Shape;985;p35"/>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6" name="Google Shape;986;p35"/>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7" name="Google Shape;987;p35"/>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8" name="Google Shape;988;p35"/>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9" name="Google Shape;989;p35"/>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0" name="Google Shape;990;p35"/>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1" name="Google Shape;991;p35"/>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2" name="Google Shape;992;p35"/>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3" name="Google Shape;993;p35"/>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4" name="Google Shape;994;p35"/>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5" name="Google Shape;995;p35"/>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6" name="Google Shape;996;p35"/>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7" name="Google Shape;997;p35"/>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8" name="Google Shape;998;p35"/>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9" name="Google Shape;999;p35"/>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0" name="Google Shape;1000;p35"/>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1" name="Google Shape;1001;p35"/>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2" name="Google Shape;1002;p35"/>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3" name="Google Shape;1003;p35"/>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4" name="Google Shape;1004;p35"/>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5" name="Google Shape;1005;p35"/>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6" name="Google Shape;1006;p35"/>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7" name="Google Shape;1007;p35"/>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8" name="Google Shape;1008;p35"/>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9" name="Google Shape;1009;p35"/>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0" name="Google Shape;1010;p35"/>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1" name="Google Shape;1011;p35"/>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2" name="Google Shape;1012;p35"/>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3" name="Google Shape;1013;p35"/>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4" name="Google Shape;1014;p35"/>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5" name="Google Shape;1015;p35"/>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6" name="Google Shape;1016;p35"/>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7" name="Google Shape;1017;p35"/>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8" name="Google Shape;1018;p35"/>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9" name="Google Shape;1019;p35"/>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0" name="Google Shape;1020;p35"/>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1" name="Google Shape;1021;p35"/>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2" name="Google Shape;1022;p35"/>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3" name="Google Shape;1023;p35"/>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4" name="Google Shape;1024;p35"/>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5" name="Google Shape;1025;p35"/>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6" name="Google Shape;1026;p35"/>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7" name="Google Shape;1027;p35"/>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1028" name="Google Shape;1028;p35" descr="C:\Users\TUAN\Downloads\Luyện tập 1.png"/>
          <p:cNvPicPr preferRelativeResize="0"/>
          <p:nvPr/>
        </p:nvPicPr>
        <p:blipFill rotWithShape="1">
          <a:blip r:embed="rId2">
            <a:alphaModFix/>
          </a:blip>
          <a:srcRect/>
          <a:stretch/>
        </p:blipFill>
        <p:spPr>
          <a:xfrm>
            <a:off x="785396" y="450429"/>
            <a:ext cx="2237784" cy="863493"/>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8_Title and Content">
  <p:cSld name="18_Title and Content">
    <p:bg>
      <p:bgPr>
        <a:solidFill>
          <a:srgbClr val="4F6128"/>
        </a:solidFill>
        <a:effectLst/>
      </p:bgPr>
    </p:bg>
    <p:spTree>
      <p:nvGrpSpPr>
        <p:cNvPr id="1" name="Shape 524"/>
        <p:cNvGrpSpPr/>
        <p:nvPr/>
      </p:nvGrpSpPr>
      <p:grpSpPr>
        <a:xfrm>
          <a:off x="0" y="0"/>
          <a:ext cx="0" cy="0"/>
          <a:chOff x="0" y="0"/>
          <a:chExt cx="0" cy="0"/>
        </a:xfrm>
      </p:grpSpPr>
      <p:grpSp>
        <p:nvGrpSpPr>
          <p:cNvPr id="2" name="Google Shape;525;p31"/>
          <p:cNvGrpSpPr/>
          <p:nvPr/>
        </p:nvGrpSpPr>
        <p:grpSpPr>
          <a:xfrm>
            <a:off x="395894" y="219519"/>
            <a:ext cx="11613234" cy="6240131"/>
            <a:chOff x="395894" y="219519"/>
            <a:chExt cx="8518865" cy="4788281"/>
          </a:xfrm>
        </p:grpSpPr>
        <p:sp>
          <p:nvSpPr>
            <p:cNvPr id="526" name="Google Shape;526;p3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3" name="Google Shape;527;p31"/>
            <p:cNvGrpSpPr/>
            <p:nvPr/>
          </p:nvGrpSpPr>
          <p:grpSpPr>
            <a:xfrm>
              <a:off x="8341543" y="2282008"/>
              <a:ext cx="569676" cy="380612"/>
              <a:chOff x="8341543" y="2282008"/>
              <a:chExt cx="569676" cy="380612"/>
            </a:xfrm>
          </p:grpSpPr>
          <p:sp>
            <p:nvSpPr>
              <p:cNvPr id="528" name="Google Shape;528;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29" name="Google Shape;529;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30" name="Google Shape;530;p3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4" name="Google Shape;531;p31"/>
            <p:cNvGrpSpPr/>
            <p:nvPr/>
          </p:nvGrpSpPr>
          <p:grpSpPr>
            <a:xfrm>
              <a:off x="8341543" y="1721094"/>
              <a:ext cx="569676" cy="380612"/>
              <a:chOff x="8341543" y="1721094"/>
              <a:chExt cx="569676" cy="380612"/>
            </a:xfrm>
          </p:grpSpPr>
          <p:sp>
            <p:nvSpPr>
              <p:cNvPr id="532" name="Google Shape;532;p3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3" name="Google Shape;533;p3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 name="Google Shape;534;p31"/>
            <p:cNvGrpSpPr/>
            <p:nvPr/>
          </p:nvGrpSpPr>
          <p:grpSpPr>
            <a:xfrm>
              <a:off x="8346273" y="1183592"/>
              <a:ext cx="568486" cy="388014"/>
              <a:chOff x="8346273" y="1183592"/>
              <a:chExt cx="568486" cy="388014"/>
            </a:xfrm>
          </p:grpSpPr>
          <p:sp>
            <p:nvSpPr>
              <p:cNvPr id="535" name="Google Shape;535;p3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6" name="Google Shape;536;p3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 name="Google Shape;537;p31"/>
            <p:cNvGrpSpPr/>
            <p:nvPr/>
          </p:nvGrpSpPr>
          <p:grpSpPr>
            <a:xfrm>
              <a:off x="8341543" y="606635"/>
              <a:ext cx="569676" cy="388014"/>
              <a:chOff x="8341543" y="606635"/>
              <a:chExt cx="569676" cy="388014"/>
            </a:xfrm>
          </p:grpSpPr>
          <p:sp>
            <p:nvSpPr>
              <p:cNvPr id="538" name="Google Shape;538;p3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9" name="Google Shape;539;p3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 name="Google Shape;540;p31"/>
            <p:cNvGrpSpPr/>
            <p:nvPr/>
          </p:nvGrpSpPr>
          <p:grpSpPr>
            <a:xfrm>
              <a:off x="8341543" y="2842933"/>
              <a:ext cx="569676" cy="380612"/>
              <a:chOff x="8341543" y="2282008"/>
              <a:chExt cx="569676" cy="380612"/>
            </a:xfrm>
          </p:grpSpPr>
          <p:sp>
            <p:nvSpPr>
              <p:cNvPr id="541" name="Google Shape;541;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2" name="Google Shape;542;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 name="Google Shape;543;p31"/>
            <p:cNvGrpSpPr/>
            <p:nvPr/>
          </p:nvGrpSpPr>
          <p:grpSpPr>
            <a:xfrm>
              <a:off x="8341543" y="3403858"/>
              <a:ext cx="569676" cy="380612"/>
              <a:chOff x="8341543" y="2282008"/>
              <a:chExt cx="569676" cy="380612"/>
            </a:xfrm>
          </p:grpSpPr>
          <p:sp>
            <p:nvSpPr>
              <p:cNvPr id="544" name="Google Shape;544;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5" name="Google Shape;545;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46" name="Google Shape;546;p3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7" name="Google Shape;547;p3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48" name="Google Shape;548;p31"/>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9" name="Google Shape;549;p31"/>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0" name="Google Shape;550;p31"/>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1" name="Google Shape;551;p31"/>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2" name="Google Shape;552;p31"/>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3" name="Google Shape;553;p31"/>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4" name="Google Shape;554;p31"/>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5" name="Google Shape;555;p31"/>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6" name="Google Shape;556;p31"/>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7" name="Google Shape;557;p31"/>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8" name="Google Shape;558;p31"/>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9" name="Google Shape;559;p31"/>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0" name="Google Shape;560;p31"/>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1" name="Google Shape;561;p31"/>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2" name="Google Shape;562;p31"/>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3" name="Google Shape;563;p31"/>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4" name="Google Shape;564;p31"/>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5" name="Google Shape;565;p31"/>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6" name="Google Shape;566;p31"/>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7" name="Google Shape;567;p31"/>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8" name="Google Shape;568;p31"/>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9" name="Google Shape;569;p31"/>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0" name="Google Shape;570;p31"/>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1" name="Google Shape;571;p31"/>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2" name="Google Shape;572;p31"/>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3" name="Google Shape;573;p31"/>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4" name="Google Shape;574;p31"/>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5" name="Google Shape;575;p31"/>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6" name="Google Shape;576;p31"/>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7" name="Google Shape;577;p31"/>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8" name="Google Shape;578;p31"/>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9" name="Google Shape;579;p31"/>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0" name="Google Shape;580;p31"/>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1" name="Google Shape;581;p31"/>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2" name="Google Shape;582;p31"/>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3" name="Google Shape;583;p31"/>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4" name="Google Shape;584;p31"/>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5" name="Google Shape;585;p31"/>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6" name="Google Shape;586;p31"/>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7" name="Google Shape;587;p31"/>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8" name="Google Shape;588;p31"/>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9" name="Google Shape;589;p31"/>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0" name="Google Shape;590;p31"/>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1" name="Google Shape;591;p31"/>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2" name="Google Shape;592;p31"/>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3" y="1709743"/>
            <a:ext cx="10515600" cy="2852737"/>
          </a:xfrm>
        </p:spPr>
        <p:txBody>
          <a:bodyPr lIns="91440" tIns="45721" rIns="91440" bIns="45721" anchor="b"/>
          <a:lstStyle>
            <a:lvl1pPr>
              <a:defRPr sz="6000"/>
            </a:lvl1pPr>
          </a:lstStyle>
          <a:p>
            <a:r>
              <a:rPr lang="en-US"/>
              <a:t>Click to edit Master title style</a:t>
            </a:r>
          </a:p>
        </p:txBody>
      </p:sp>
      <p:sp>
        <p:nvSpPr>
          <p:cNvPr id="3" name="Text Placeholder 2"/>
          <p:cNvSpPr>
            <a:spLocks noGrp="1"/>
          </p:cNvSpPr>
          <p:nvPr>
            <p:ph type="body" idx="1"/>
          </p:nvPr>
        </p:nvSpPr>
        <p:spPr>
          <a:xfrm>
            <a:off x="831853" y="4589465"/>
            <a:ext cx="10515600" cy="1500187"/>
          </a:xfrm>
        </p:spPr>
        <p:txBody>
          <a:bodyPr lIns="91440" tIns="45721" rIns="91440" bIns="45721"/>
          <a:lstStyle>
            <a:lvl1pPr marL="0" indent="0">
              <a:buNone/>
              <a:defRPr sz="2400">
                <a:solidFill>
                  <a:schemeClr val="tx1">
                    <a:tint val="75000"/>
                  </a:schemeClr>
                </a:solidFill>
              </a:defRPr>
            </a:lvl1pPr>
            <a:lvl2pPr marL="457200" indent="0">
              <a:buNone/>
              <a:defRPr sz="2100">
                <a:solidFill>
                  <a:schemeClr val="tx1">
                    <a:tint val="75000"/>
                  </a:schemeClr>
                </a:solidFill>
              </a:defRPr>
            </a:lvl2pPr>
            <a:lvl3pPr marL="914393" indent="0">
              <a:buNone/>
              <a:defRPr sz="1700">
                <a:solidFill>
                  <a:schemeClr val="tx1">
                    <a:tint val="75000"/>
                  </a:schemeClr>
                </a:solidFill>
              </a:defRPr>
            </a:lvl3pPr>
            <a:lvl4pPr marL="1371500" indent="0">
              <a:buNone/>
              <a:defRPr sz="1600">
                <a:solidFill>
                  <a:schemeClr val="tx1">
                    <a:tint val="75000"/>
                  </a:schemeClr>
                </a:solidFill>
              </a:defRPr>
            </a:lvl4pPr>
            <a:lvl5pPr marL="1828700" indent="0">
              <a:buNone/>
              <a:defRPr sz="1600">
                <a:solidFill>
                  <a:schemeClr val="tx1">
                    <a:tint val="75000"/>
                  </a:schemeClr>
                </a:solidFill>
              </a:defRPr>
            </a:lvl5pPr>
            <a:lvl6pPr marL="2285837" indent="0">
              <a:buNone/>
              <a:defRPr sz="1600">
                <a:solidFill>
                  <a:schemeClr val="tx1">
                    <a:tint val="75000"/>
                  </a:schemeClr>
                </a:solidFill>
              </a:defRPr>
            </a:lvl6pPr>
            <a:lvl7pPr marL="2743023" indent="0">
              <a:buNone/>
              <a:defRPr sz="1600">
                <a:solidFill>
                  <a:schemeClr val="tx1">
                    <a:tint val="75000"/>
                  </a:schemeClr>
                </a:solidFill>
              </a:defRPr>
            </a:lvl7pPr>
            <a:lvl8pPr marL="3200200" indent="0">
              <a:buNone/>
              <a:defRPr sz="1600">
                <a:solidFill>
                  <a:schemeClr val="tx1">
                    <a:tint val="75000"/>
                  </a:schemeClr>
                </a:solidFill>
              </a:defRPr>
            </a:lvl8pPr>
            <a:lvl9pPr marL="3657357" indent="0">
              <a:buNone/>
              <a:defRPr sz="1600">
                <a:solidFill>
                  <a:schemeClr val="tx1">
                    <a:tint val="75000"/>
                  </a:schemeClr>
                </a:solidFill>
              </a:defRPr>
            </a:lvl9pPr>
          </a:lstStyle>
          <a:p>
            <a:pPr lvl="0"/>
            <a:r>
              <a:rPr lang="en-US"/>
              <a:t>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1" rIns="91440" bIns="45721"/>
          <a:lstStyle/>
          <a:p>
            <a:r>
              <a:rPr lang="en-US"/>
              <a:t>Click to edit Master title style</a:t>
            </a:r>
          </a:p>
        </p:txBody>
      </p:sp>
      <p:sp>
        <p:nvSpPr>
          <p:cNvPr id="3" name="Content Placeholder 2"/>
          <p:cNvSpPr>
            <a:spLocks noGrp="1"/>
          </p:cNvSpPr>
          <p:nvPr>
            <p:ph sz="half" idx="1"/>
          </p:nvPr>
        </p:nvSpPr>
        <p:spPr>
          <a:xfrm>
            <a:off x="838201" y="1825624"/>
            <a:ext cx="5181600" cy="4351339"/>
          </a:xfrm>
        </p:spPr>
        <p:txBody>
          <a:bodyPr lIns="91440" tIns="45721" rIns="91440" bIns="45721"/>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825624"/>
            <a:ext cx="5181600" cy="4351339"/>
          </a:xfrm>
        </p:spPr>
        <p:txBody>
          <a:bodyPr lIns="91440" tIns="45721" rIns="91440" bIns="45721"/>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5"/>
            <a:ext cx="10515600" cy="1325563"/>
          </a:xfrm>
        </p:spPr>
        <p:txBody>
          <a:bodyPr lIns="91440" tIns="45721" rIns="91440" bIns="45721"/>
          <a:lstStyle/>
          <a:p>
            <a:r>
              <a:rPr lang="en-US"/>
              <a:t>Click to edit Master title style</a:t>
            </a:r>
          </a:p>
        </p:txBody>
      </p:sp>
      <p:sp>
        <p:nvSpPr>
          <p:cNvPr id="3" name="Text Placeholder 2"/>
          <p:cNvSpPr>
            <a:spLocks noGrp="1"/>
          </p:cNvSpPr>
          <p:nvPr>
            <p:ph type="body" idx="1"/>
          </p:nvPr>
        </p:nvSpPr>
        <p:spPr>
          <a:xfrm>
            <a:off x="839842" y="1681163"/>
            <a:ext cx="5157787" cy="823912"/>
          </a:xfrm>
        </p:spPr>
        <p:txBody>
          <a:bodyPr lIns="91440" tIns="45721" rIns="91440" bIns="45721" anchor="b"/>
          <a:lstStyle>
            <a:lvl1pPr marL="0" indent="0">
              <a:buNone/>
              <a:defRPr sz="2400" b="1"/>
            </a:lvl1pPr>
            <a:lvl2pPr marL="457200" indent="0">
              <a:buNone/>
              <a:defRPr sz="2100" b="1"/>
            </a:lvl2pPr>
            <a:lvl3pPr marL="914393" indent="0">
              <a:buNone/>
              <a:defRPr sz="1700" b="1"/>
            </a:lvl3pPr>
            <a:lvl4pPr marL="1371500" indent="0">
              <a:buNone/>
              <a:defRPr sz="1600" b="1"/>
            </a:lvl4pPr>
            <a:lvl5pPr marL="1828700" indent="0">
              <a:buNone/>
              <a:defRPr sz="1600" b="1"/>
            </a:lvl5pPr>
            <a:lvl6pPr marL="2285837" indent="0">
              <a:buNone/>
              <a:defRPr sz="1600" b="1"/>
            </a:lvl6pPr>
            <a:lvl7pPr marL="2743023" indent="0">
              <a:buNone/>
              <a:defRPr sz="1600" b="1"/>
            </a:lvl7pPr>
            <a:lvl8pPr marL="3200200" indent="0">
              <a:buNone/>
              <a:defRPr sz="1600" b="1"/>
            </a:lvl8pPr>
            <a:lvl9pPr marL="3657357" indent="0">
              <a:buNone/>
              <a:defRPr sz="1600" b="1"/>
            </a:lvl9pPr>
          </a:lstStyle>
          <a:p>
            <a:pPr lvl="0"/>
            <a:r>
              <a:rPr lang="en-US"/>
              <a:t>Edit Master text styles</a:t>
            </a:r>
          </a:p>
        </p:txBody>
      </p:sp>
      <p:sp>
        <p:nvSpPr>
          <p:cNvPr id="4" name="Content Placeholder 3"/>
          <p:cNvSpPr>
            <a:spLocks noGrp="1"/>
          </p:cNvSpPr>
          <p:nvPr>
            <p:ph sz="half" idx="2"/>
          </p:nvPr>
        </p:nvSpPr>
        <p:spPr>
          <a:xfrm>
            <a:off x="839842" y="2505075"/>
            <a:ext cx="5157787" cy="3684588"/>
          </a:xfrm>
        </p:spPr>
        <p:txBody>
          <a:bodyPr lIns="91440" tIns="45721" rIns="91440" bIns="45721"/>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lIns="91440" tIns="45721" rIns="91440" bIns="45721" anchor="b"/>
          <a:lstStyle>
            <a:lvl1pPr marL="0" indent="0">
              <a:buNone/>
              <a:defRPr sz="2400" b="1"/>
            </a:lvl1pPr>
            <a:lvl2pPr marL="457200" indent="0">
              <a:buNone/>
              <a:defRPr sz="2100" b="1"/>
            </a:lvl2pPr>
            <a:lvl3pPr marL="914393" indent="0">
              <a:buNone/>
              <a:defRPr sz="1700" b="1"/>
            </a:lvl3pPr>
            <a:lvl4pPr marL="1371500" indent="0">
              <a:buNone/>
              <a:defRPr sz="1600" b="1"/>
            </a:lvl4pPr>
            <a:lvl5pPr marL="1828700" indent="0">
              <a:buNone/>
              <a:defRPr sz="1600" b="1"/>
            </a:lvl5pPr>
            <a:lvl6pPr marL="2285837" indent="0">
              <a:buNone/>
              <a:defRPr sz="1600" b="1"/>
            </a:lvl6pPr>
            <a:lvl7pPr marL="2743023" indent="0">
              <a:buNone/>
              <a:defRPr sz="1600" b="1"/>
            </a:lvl7pPr>
            <a:lvl8pPr marL="3200200" indent="0">
              <a:buNone/>
              <a:defRPr sz="1600" b="1"/>
            </a:lvl8pPr>
            <a:lvl9pPr marL="3657357"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lIns="91440" tIns="45721" rIns="91440" bIns="45721"/>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1" rIns="91440" bIns="45721"/>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0"/>
            <a:ext cx="3932236" cy="1600200"/>
          </a:xfrm>
        </p:spPr>
        <p:txBody>
          <a:bodyPr lIns="91440" tIns="45721" rIns="91440" bIns="45721" anchor="b"/>
          <a:lstStyle>
            <a:lvl1pPr>
              <a:defRPr sz="3200"/>
            </a:lvl1pPr>
          </a:lstStyle>
          <a:p>
            <a:r>
              <a:rPr lang="en-US"/>
              <a:t>Click to edit Master title style</a:t>
            </a:r>
          </a:p>
        </p:txBody>
      </p:sp>
      <p:sp>
        <p:nvSpPr>
          <p:cNvPr id="3" name="Content Placeholder 2"/>
          <p:cNvSpPr>
            <a:spLocks noGrp="1"/>
          </p:cNvSpPr>
          <p:nvPr>
            <p:ph idx="1"/>
          </p:nvPr>
        </p:nvSpPr>
        <p:spPr>
          <a:xfrm>
            <a:off x="5183291" y="987427"/>
            <a:ext cx="6172201" cy="4873625"/>
          </a:xfrm>
        </p:spPr>
        <p:txBody>
          <a:bodyPr lIns="91440" tIns="45721" rIns="91440" bIns="45721"/>
          <a:lstStyle>
            <a:lvl1pPr>
              <a:defRPr sz="32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91" y="2057402"/>
            <a:ext cx="3932236" cy="3811588"/>
          </a:xfrm>
        </p:spPr>
        <p:txBody>
          <a:bodyPr lIns="91440" tIns="45721" rIns="91440" bIns="45721"/>
          <a:lstStyle>
            <a:lvl1pPr marL="0" indent="0">
              <a:buNone/>
              <a:defRPr sz="1600"/>
            </a:lvl1pPr>
            <a:lvl2pPr marL="457200" indent="0">
              <a:buNone/>
              <a:defRPr sz="1400"/>
            </a:lvl2pPr>
            <a:lvl3pPr marL="914393" indent="0">
              <a:buNone/>
              <a:defRPr sz="1300"/>
            </a:lvl3pPr>
            <a:lvl4pPr marL="1371500" indent="0">
              <a:buNone/>
              <a:defRPr sz="1000"/>
            </a:lvl4pPr>
            <a:lvl5pPr marL="1828700" indent="0">
              <a:buNone/>
              <a:defRPr sz="1000"/>
            </a:lvl5pPr>
            <a:lvl6pPr marL="2285837" indent="0">
              <a:buNone/>
              <a:defRPr sz="1000"/>
            </a:lvl6pPr>
            <a:lvl7pPr marL="2743023" indent="0">
              <a:buNone/>
              <a:defRPr sz="1000"/>
            </a:lvl7pPr>
            <a:lvl8pPr marL="3200200" indent="0">
              <a:buNone/>
              <a:defRPr sz="1000"/>
            </a:lvl8pPr>
            <a:lvl9pPr marL="3657357" indent="0">
              <a:buNone/>
              <a:defRPr sz="1000"/>
            </a:lvl9pPr>
          </a:lstStyle>
          <a:p>
            <a:pPr lvl="0"/>
            <a:r>
              <a:rPr lang="en-US"/>
              <a:t>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0"/>
            <a:ext cx="3932236" cy="1600200"/>
          </a:xfrm>
        </p:spPr>
        <p:txBody>
          <a:bodyPr lIns="91440" tIns="45721" rIns="91440" bIns="45721" anchor="b"/>
          <a:lstStyle>
            <a:lvl1pPr>
              <a:defRPr sz="3200"/>
            </a:lvl1pPr>
          </a:lstStyle>
          <a:p>
            <a:r>
              <a:rPr lang="en-US"/>
              <a:t>Click to edit Master title style</a:t>
            </a:r>
          </a:p>
        </p:txBody>
      </p:sp>
      <p:sp>
        <p:nvSpPr>
          <p:cNvPr id="3" name="Picture Placeholder 2"/>
          <p:cNvSpPr>
            <a:spLocks noGrp="1"/>
          </p:cNvSpPr>
          <p:nvPr>
            <p:ph type="pic" idx="1"/>
          </p:nvPr>
        </p:nvSpPr>
        <p:spPr>
          <a:xfrm>
            <a:off x="5183291" y="987427"/>
            <a:ext cx="6172201" cy="4873625"/>
          </a:xfrm>
        </p:spPr>
        <p:txBody>
          <a:bodyPr vert="horz" lIns="91440" tIns="45721" rIns="91440" bIns="45721" rtlCol="0">
            <a:normAutofit/>
          </a:bodyPr>
          <a:lstStyle>
            <a:lvl1pPr marL="0" indent="0">
              <a:buNone/>
              <a:defRPr sz="3200"/>
            </a:lvl1pPr>
            <a:lvl2pPr marL="457200" indent="0">
              <a:buNone/>
              <a:defRPr sz="2900"/>
            </a:lvl2pPr>
            <a:lvl3pPr marL="914393" indent="0">
              <a:buNone/>
              <a:defRPr sz="2400"/>
            </a:lvl3pPr>
            <a:lvl4pPr marL="1371500" indent="0">
              <a:buNone/>
              <a:defRPr sz="2100"/>
            </a:lvl4pPr>
            <a:lvl5pPr marL="1828700" indent="0">
              <a:buNone/>
              <a:defRPr sz="2100"/>
            </a:lvl5pPr>
            <a:lvl6pPr marL="2285837" indent="0">
              <a:buNone/>
              <a:defRPr sz="2100"/>
            </a:lvl6pPr>
            <a:lvl7pPr marL="2743023" indent="0">
              <a:buNone/>
              <a:defRPr sz="2100"/>
            </a:lvl7pPr>
            <a:lvl8pPr marL="3200200" indent="0">
              <a:buNone/>
              <a:defRPr sz="2100"/>
            </a:lvl8pPr>
            <a:lvl9pPr marL="3657357" indent="0">
              <a:buNone/>
              <a:defRPr sz="2100"/>
            </a:lvl9pPr>
          </a:lstStyle>
          <a:p>
            <a:pPr marL="0" marR="0" lvl="0" indent="0" algn="l" defTabSz="914393"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91" y="2057402"/>
            <a:ext cx="3932236" cy="3811588"/>
          </a:xfrm>
        </p:spPr>
        <p:txBody>
          <a:bodyPr lIns="91440" tIns="45721" rIns="91440" bIns="45721"/>
          <a:lstStyle>
            <a:lvl1pPr marL="0" indent="0">
              <a:buNone/>
              <a:defRPr sz="1600"/>
            </a:lvl1pPr>
            <a:lvl2pPr marL="457200" indent="0">
              <a:buNone/>
              <a:defRPr sz="1400"/>
            </a:lvl2pPr>
            <a:lvl3pPr marL="914393" indent="0">
              <a:buNone/>
              <a:defRPr sz="1300"/>
            </a:lvl3pPr>
            <a:lvl4pPr marL="1371500" indent="0">
              <a:buNone/>
              <a:defRPr sz="1000"/>
            </a:lvl4pPr>
            <a:lvl5pPr marL="1828700" indent="0">
              <a:buNone/>
              <a:defRPr sz="1000"/>
            </a:lvl5pPr>
            <a:lvl6pPr marL="2285837" indent="0">
              <a:buNone/>
              <a:defRPr sz="1000"/>
            </a:lvl6pPr>
            <a:lvl7pPr marL="2743023" indent="0">
              <a:buNone/>
              <a:defRPr sz="1000"/>
            </a:lvl7pPr>
            <a:lvl8pPr marL="3200200" indent="0">
              <a:buNone/>
              <a:defRPr sz="1000"/>
            </a:lvl8pPr>
            <a:lvl9pPr marL="3657357" indent="0">
              <a:buNone/>
              <a:defRPr sz="1000"/>
            </a:lvl9pPr>
          </a:lstStyle>
          <a:p>
            <a:pPr lvl="0"/>
            <a:r>
              <a:rPr lang="en-US"/>
              <a:t>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cstate="prin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393" algn="l" rtl="0" fontAlgn="base">
        <a:lnSpc>
          <a:spcPct val="90000"/>
        </a:lnSpc>
        <a:spcBef>
          <a:spcPct val="0"/>
        </a:spcBef>
        <a:spcAft>
          <a:spcPct val="0"/>
        </a:spcAft>
        <a:defRPr sz="4400">
          <a:solidFill>
            <a:schemeClr val="tx1"/>
          </a:solidFill>
          <a:latin typeface="Calibri Light" panose="020F0302020204030204" charset="0"/>
        </a:defRPr>
      </a:lvl7pPr>
      <a:lvl8pPr marL="1371500" algn="l" rtl="0" fontAlgn="base">
        <a:lnSpc>
          <a:spcPct val="90000"/>
        </a:lnSpc>
        <a:spcBef>
          <a:spcPct val="0"/>
        </a:spcBef>
        <a:spcAft>
          <a:spcPct val="0"/>
        </a:spcAft>
        <a:defRPr sz="4400">
          <a:solidFill>
            <a:schemeClr val="tx1"/>
          </a:solidFill>
          <a:latin typeface="Calibri Light" panose="020F0302020204030204" charset="0"/>
        </a:defRPr>
      </a:lvl8pPr>
      <a:lvl9pPr marL="1828700" algn="l" rtl="0" fontAlgn="base">
        <a:lnSpc>
          <a:spcPct val="90000"/>
        </a:lnSpc>
        <a:spcBef>
          <a:spcPct val="0"/>
        </a:spcBef>
        <a:spcAft>
          <a:spcPct val="0"/>
        </a:spcAft>
        <a:defRPr sz="4400">
          <a:solidFill>
            <a:schemeClr val="tx1"/>
          </a:solidFill>
          <a:latin typeface="Calibri Light" panose="020F030202020403020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900" kern="1200">
          <a:solidFill>
            <a:schemeClr val="tx1"/>
          </a:solidFill>
          <a:latin typeface="+mn-lt"/>
          <a:ea typeface="+mn-ea"/>
          <a:cs typeface="+mn-cs"/>
        </a:defRPr>
      </a:lvl1pPr>
      <a:lvl2pPr marL="685798"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2993" indent="-228600" algn="l" rtl="0" eaLnBrk="0" fontAlgn="base" hangingPunct="0">
        <a:lnSpc>
          <a:spcPct val="90000"/>
        </a:lnSpc>
        <a:spcBef>
          <a:spcPts val="500"/>
        </a:spcBef>
        <a:spcAft>
          <a:spcPct val="0"/>
        </a:spcAft>
        <a:buFont typeface="Arial" panose="020B0604020202020204" pitchFamily="34" charset="0"/>
        <a:buChar char="•"/>
        <a:defRPr sz="2100" kern="1200">
          <a:solidFill>
            <a:schemeClr val="tx1"/>
          </a:solidFill>
          <a:latin typeface="+mn-lt"/>
          <a:ea typeface="+mn-ea"/>
          <a:cs typeface="+mn-cs"/>
        </a:defRPr>
      </a:lvl3pPr>
      <a:lvl4pPr marL="16001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277"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429" indent="-228600" algn="l" defTabSz="914393"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6pPr>
      <a:lvl7pPr marL="2971600" indent="-228600" algn="l" defTabSz="914393"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7pPr>
      <a:lvl8pPr marL="3428800" indent="-228600" algn="l" defTabSz="914393"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8pPr>
      <a:lvl9pPr marL="3885956" indent="-228600" algn="l" defTabSz="914393"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9pPr>
    </p:bodyStyle>
    <p:otherStyle>
      <a:defPPr>
        <a:defRPr lang="en-US"/>
      </a:defPPr>
      <a:lvl1pPr marL="0" algn="l" defTabSz="914393" rtl="0" eaLnBrk="1" latinLnBrk="0" hangingPunct="1">
        <a:defRPr sz="1700" kern="1200">
          <a:solidFill>
            <a:schemeClr val="tx1"/>
          </a:solidFill>
          <a:latin typeface="+mn-lt"/>
          <a:ea typeface="+mn-ea"/>
          <a:cs typeface="+mn-cs"/>
        </a:defRPr>
      </a:lvl1pPr>
      <a:lvl2pPr marL="457200" algn="l" defTabSz="914393" rtl="0" eaLnBrk="1" latinLnBrk="0" hangingPunct="1">
        <a:defRPr sz="1700" kern="1200">
          <a:solidFill>
            <a:schemeClr val="tx1"/>
          </a:solidFill>
          <a:latin typeface="+mn-lt"/>
          <a:ea typeface="+mn-ea"/>
          <a:cs typeface="+mn-cs"/>
        </a:defRPr>
      </a:lvl2pPr>
      <a:lvl3pPr marL="914393" algn="l" defTabSz="914393" rtl="0" eaLnBrk="1" latinLnBrk="0" hangingPunct="1">
        <a:defRPr sz="1700" kern="1200">
          <a:solidFill>
            <a:schemeClr val="tx1"/>
          </a:solidFill>
          <a:latin typeface="+mn-lt"/>
          <a:ea typeface="+mn-ea"/>
          <a:cs typeface="+mn-cs"/>
        </a:defRPr>
      </a:lvl3pPr>
      <a:lvl4pPr marL="1371500" algn="l" defTabSz="914393" rtl="0" eaLnBrk="1" latinLnBrk="0" hangingPunct="1">
        <a:defRPr sz="1700" kern="1200">
          <a:solidFill>
            <a:schemeClr val="tx1"/>
          </a:solidFill>
          <a:latin typeface="+mn-lt"/>
          <a:ea typeface="+mn-ea"/>
          <a:cs typeface="+mn-cs"/>
        </a:defRPr>
      </a:lvl4pPr>
      <a:lvl5pPr marL="1828700" algn="l" defTabSz="914393" rtl="0" eaLnBrk="1" latinLnBrk="0" hangingPunct="1">
        <a:defRPr sz="1700" kern="1200">
          <a:solidFill>
            <a:schemeClr val="tx1"/>
          </a:solidFill>
          <a:latin typeface="+mn-lt"/>
          <a:ea typeface="+mn-ea"/>
          <a:cs typeface="+mn-cs"/>
        </a:defRPr>
      </a:lvl5pPr>
      <a:lvl6pPr marL="2285837" algn="l" defTabSz="914393" rtl="0" eaLnBrk="1" latinLnBrk="0" hangingPunct="1">
        <a:defRPr sz="1700" kern="1200">
          <a:solidFill>
            <a:schemeClr val="tx1"/>
          </a:solidFill>
          <a:latin typeface="+mn-lt"/>
          <a:ea typeface="+mn-ea"/>
          <a:cs typeface="+mn-cs"/>
        </a:defRPr>
      </a:lvl6pPr>
      <a:lvl7pPr marL="2743023" algn="l" defTabSz="914393" rtl="0" eaLnBrk="1" latinLnBrk="0" hangingPunct="1">
        <a:defRPr sz="1700" kern="1200">
          <a:solidFill>
            <a:schemeClr val="tx1"/>
          </a:solidFill>
          <a:latin typeface="+mn-lt"/>
          <a:ea typeface="+mn-ea"/>
          <a:cs typeface="+mn-cs"/>
        </a:defRPr>
      </a:lvl7pPr>
      <a:lvl8pPr marL="3200200" algn="l" defTabSz="914393" rtl="0" eaLnBrk="1" latinLnBrk="0" hangingPunct="1">
        <a:defRPr sz="1700" kern="1200">
          <a:solidFill>
            <a:schemeClr val="tx1"/>
          </a:solidFill>
          <a:latin typeface="+mn-lt"/>
          <a:ea typeface="+mn-ea"/>
          <a:cs typeface="+mn-cs"/>
        </a:defRPr>
      </a:lvl8pPr>
      <a:lvl9pPr marL="3657357" algn="l" defTabSz="914393"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5" y="365126"/>
            <a:ext cx="10515600" cy="1325563"/>
          </a:xfrm>
          <a:prstGeom prst="rect">
            <a:avLst/>
          </a:prstGeom>
        </p:spPr>
        <p:txBody>
          <a:bodyPr vert="horz" lIns="145143" tIns="72571" rIns="145143" bIns="72571"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5" y="1825625"/>
            <a:ext cx="10515600" cy="4351339"/>
          </a:xfrm>
          <a:prstGeom prst="rect">
            <a:avLst/>
          </a:prstGeom>
        </p:spPr>
        <p:txBody>
          <a:bodyPr vert="horz" lIns="145143" tIns="72571" rIns="145143" bIns="72571"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2"/>
            <a:ext cx="2743200" cy="365125"/>
          </a:xfrm>
          <a:prstGeom prst="rect">
            <a:avLst/>
          </a:prstGeom>
        </p:spPr>
        <p:txBody>
          <a:bodyPr vert="horz" lIns="145143" tIns="72571" rIns="145143" bIns="72571" rtlCol="0" anchor="ctr"/>
          <a:lstStyle>
            <a:lvl1pPr algn="l">
              <a:defRPr sz="1400">
                <a:solidFill>
                  <a:schemeClr val="tx1">
                    <a:tint val="75000"/>
                  </a:schemeClr>
                </a:solidFill>
              </a:defRPr>
            </a:lvl1pPr>
          </a:lstStyle>
          <a:p>
            <a:pPr>
              <a:buClr>
                <a:srgbClr val="000000"/>
              </a:buClr>
            </a:pPr>
            <a:fld id="{C764DE79-268F-4C1A-8933-263129D2AF90}" type="datetimeFigureOut">
              <a:rPr lang="en-US" kern="0" smtClean="0">
                <a:solidFill>
                  <a:prstClr val="black">
                    <a:tint val="75000"/>
                  </a:prstClr>
                </a:solidFill>
                <a:latin typeface="Arial"/>
                <a:cs typeface="Arial"/>
                <a:sym typeface="Arial"/>
              </a:rPr>
              <a:pPr>
                <a:buClr>
                  <a:srgbClr val="000000"/>
                </a:buClr>
              </a:pPr>
              <a:t>6/2/2025</a:t>
            </a:fld>
            <a:endParaRPr lang="en-US" kern="0" dirty="0">
              <a:solidFill>
                <a:prstClr val="black">
                  <a:tint val="75000"/>
                </a:prstClr>
              </a:solidFill>
              <a:latin typeface="Arial"/>
              <a:cs typeface="Arial"/>
              <a:sym typeface="Arial"/>
            </a:endParaRPr>
          </a:p>
        </p:txBody>
      </p:sp>
      <p:sp>
        <p:nvSpPr>
          <p:cNvPr id="5" name="Footer Placeholder 4"/>
          <p:cNvSpPr>
            <a:spLocks noGrp="1"/>
          </p:cNvSpPr>
          <p:nvPr>
            <p:ph type="ftr" sz="quarter" idx="3"/>
          </p:nvPr>
        </p:nvSpPr>
        <p:spPr>
          <a:xfrm>
            <a:off x="4038605" y="6356352"/>
            <a:ext cx="4114800" cy="365125"/>
          </a:xfrm>
          <a:prstGeom prst="rect">
            <a:avLst/>
          </a:prstGeom>
        </p:spPr>
        <p:txBody>
          <a:bodyPr vert="horz" lIns="145143" tIns="72571" rIns="145143" bIns="72571" rtlCol="0" anchor="ctr"/>
          <a:lstStyle>
            <a:lvl1pPr algn="ctr">
              <a:defRPr sz="1400">
                <a:solidFill>
                  <a:schemeClr val="tx1">
                    <a:tint val="75000"/>
                  </a:schemeClr>
                </a:solidFill>
              </a:defRPr>
            </a:lvl1pPr>
          </a:lstStyle>
          <a:p>
            <a:pPr>
              <a:buClr>
                <a:srgbClr val="000000"/>
              </a:buClr>
            </a:pPr>
            <a:endParaRPr lang="en-US" kern="0" dirty="0">
              <a:solidFill>
                <a:prstClr val="black">
                  <a:tint val="75000"/>
                </a:prstClr>
              </a:solidFill>
              <a:latin typeface="Arial"/>
              <a:cs typeface="Arial"/>
              <a:sym typeface="Aria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145143" tIns="72571" rIns="145143" bIns="72571" rtlCol="0" anchor="ctr"/>
          <a:lstStyle>
            <a:lvl1pPr algn="r">
              <a:defRPr sz="1400">
                <a:solidFill>
                  <a:schemeClr val="tx1">
                    <a:tint val="75000"/>
                  </a:schemeClr>
                </a:solidFill>
              </a:defRPr>
            </a:lvl1pPr>
          </a:lstStyle>
          <a:p>
            <a:pPr>
              <a:buClr>
                <a:srgbClr val="000000"/>
              </a:buClr>
            </a:pPr>
            <a:fld id="{00000000-1234-1234-1234-123412341234}" type="slidenum">
              <a:rPr lang="en-GB" kern="0" smtClean="0">
                <a:solidFill>
                  <a:prstClr val="black">
                    <a:tint val="75000"/>
                  </a:prstClr>
                </a:solidFill>
                <a:latin typeface="Arial"/>
                <a:cs typeface="Arial"/>
                <a:sym typeface="Arial"/>
              </a:rPr>
              <a:pPr>
                <a:buClr>
                  <a:srgbClr val="000000"/>
                </a:buClr>
              </a:pPr>
              <a:t>‹#›</a:t>
            </a:fld>
            <a:endParaRPr lang="en-GB" kern="0">
              <a:solidFill>
                <a:prstClr val="black">
                  <a:tint val="75000"/>
                </a:prstClr>
              </a:solidFill>
              <a:latin typeface="Arial"/>
              <a:cs typeface="Arial"/>
              <a:sym typeface="Arial"/>
            </a:endParaRPr>
          </a:p>
        </p:txBody>
      </p:sp>
    </p:spTree>
    <p:extLst>
      <p:ext uri="{BB962C8B-B14F-4D97-AF65-F5344CB8AC3E}">
        <p14:creationId xmlns="" xmlns:p14="http://schemas.microsoft.com/office/powerpoint/2010/main" val="4264343398"/>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34" r:id="rId13"/>
    <p:sldLayoutId id="2147483835" r:id="rId14"/>
    <p:sldLayoutId id="2147483836" r:id="rId15"/>
    <p:sldLayoutId id="2147483837" r:id="rId16"/>
  </p:sldLayoutIdLst>
  <p:hf sldNum="0" hdr="0" ftr="0" dt="0"/>
  <p:txStyles>
    <p:titleStyle>
      <a:lvl1pPr algn="l" defTabSz="1088566" rtl="0" eaLnBrk="1" latinLnBrk="0" hangingPunct="1">
        <a:lnSpc>
          <a:spcPct val="90000"/>
        </a:lnSpc>
        <a:spcBef>
          <a:spcPct val="0"/>
        </a:spcBef>
        <a:buNone/>
        <a:defRPr sz="5200" kern="1200">
          <a:solidFill>
            <a:schemeClr val="tx1"/>
          </a:solidFill>
          <a:latin typeface="+mj-lt"/>
          <a:ea typeface="+mj-ea"/>
          <a:cs typeface="+mj-cs"/>
        </a:defRPr>
      </a:lvl1pPr>
    </p:titleStyle>
    <p:bodyStyle>
      <a:lvl1pPr marL="272143" indent="-272143" algn="l" defTabSz="1088566" rtl="0" eaLnBrk="1" latinLnBrk="0" hangingPunct="1">
        <a:lnSpc>
          <a:spcPct val="90000"/>
        </a:lnSpc>
        <a:spcBef>
          <a:spcPts val="1190"/>
        </a:spcBef>
        <a:buFont typeface="Arial" panose="020B0604020202020204" pitchFamily="34" charset="0"/>
        <a:buChar char="•"/>
        <a:defRPr sz="3300" kern="1200">
          <a:solidFill>
            <a:schemeClr val="tx1"/>
          </a:solidFill>
          <a:latin typeface="+mn-lt"/>
          <a:ea typeface="+mn-ea"/>
          <a:cs typeface="+mn-cs"/>
        </a:defRPr>
      </a:lvl1pPr>
      <a:lvl2pPr marL="816428" indent="-272143" algn="l" defTabSz="1088566" rtl="0" eaLnBrk="1" latinLnBrk="0" hangingPunct="1">
        <a:lnSpc>
          <a:spcPct val="90000"/>
        </a:lnSpc>
        <a:spcBef>
          <a:spcPts val="595"/>
        </a:spcBef>
        <a:buFont typeface="Arial" panose="020B0604020202020204" pitchFamily="34" charset="0"/>
        <a:buChar char="•"/>
        <a:defRPr sz="2900" kern="1200">
          <a:solidFill>
            <a:schemeClr val="tx1"/>
          </a:solidFill>
          <a:latin typeface="+mn-lt"/>
          <a:ea typeface="+mn-ea"/>
          <a:cs typeface="+mn-cs"/>
        </a:defRPr>
      </a:lvl2pPr>
      <a:lvl3pPr marL="1360622" indent="-272143" algn="l" defTabSz="1088566" rtl="0" eaLnBrk="1" latinLnBrk="0" hangingPunct="1">
        <a:lnSpc>
          <a:spcPct val="90000"/>
        </a:lnSpc>
        <a:spcBef>
          <a:spcPts val="595"/>
        </a:spcBef>
        <a:buFont typeface="Arial" panose="020B0604020202020204" pitchFamily="34" charset="0"/>
        <a:buChar char="•"/>
        <a:defRPr sz="2400" kern="1200">
          <a:solidFill>
            <a:schemeClr val="tx1"/>
          </a:solidFill>
          <a:latin typeface="+mn-lt"/>
          <a:ea typeface="+mn-ea"/>
          <a:cs typeface="+mn-cs"/>
        </a:defRPr>
      </a:lvl3pPr>
      <a:lvl4pPr marL="1904906" indent="-272143" algn="l" defTabSz="1088566" rtl="0" eaLnBrk="1" latinLnBrk="0" hangingPunct="1">
        <a:lnSpc>
          <a:spcPct val="90000"/>
        </a:lnSpc>
        <a:spcBef>
          <a:spcPts val="595"/>
        </a:spcBef>
        <a:buFont typeface="Arial" panose="020B0604020202020204" pitchFamily="34" charset="0"/>
        <a:buChar char="•"/>
        <a:defRPr sz="2100" kern="1200">
          <a:solidFill>
            <a:schemeClr val="tx1"/>
          </a:solidFill>
          <a:latin typeface="+mn-lt"/>
          <a:ea typeface="+mn-ea"/>
          <a:cs typeface="+mn-cs"/>
        </a:defRPr>
      </a:lvl4pPr>
      <a:lvl5pPr marL="2449129" indent="-272143" algn="l" defTabSz="1088566" rtl="0" eaLnBrk="1" latinLnBrk="0" hangingPunct="1">
        <a:lnSpc>
          <a:spcPct val="90000"/>
        </a:lnSpc>
        <a:spcBef>
          <a:spcPts val="595"/>
        </a:spcBef>
        <a:buFont typeface="Arial" panose="020B0604020202020204" pitchFamily="34" charset="0"/>
        <a:buChar char="•"/>
        <a:defRPr sz="2100" kern="1200">
          <a:solidFill>
            <a:schemeClr val="tx1"/>
          </a:solidFill>
          <a:latin typeface="+mn-lt"/>
          <a:ea typeface="+mn-ea"/>
          <a:cs typeface="+mn-cs"/>
        </a:defRPr>
      </a:lvl5pPr>
      <a:lvl6pPr marL="2993387" indent="-272143" algn="l" defTabSz="1088566" rtl="0" eaLnBrk="1" latinLnBrk="0" hangingPunct="1">
        <a:lnSpc>
          <a:spcPct val="90000"/>
        </a:lnSpc>
        <a:spcBef>
          <a:spcPts val="595"/>
        </a:spcBef>
        <a:buFont typeface="Arial" panose="020B0604020202020204" pitchFamily="34" charset="0"/>
        <a:buChar char="•"/>
        <a:defRPr sz="2100" kern="1200">
          <a:solidFill>
            <a:schemeClr val="tx1"/>
          </a:solidFill>
          <a:latin typeface="+mn-lt"/>
          <a:ea typeface="+mn-ea"/>
          <a:cs typeface="+mn-cs"/>
        </a:defRPr>
      </a:lvl6pPr>
      <a:lvl7pPr marL="3537665" indent="-272143" algn="l" defTabSz="1088566" rtl="0" eaLnBrk="1" latinLnBrk="0" hangingPunct="1">
        <a:lnSpc>
          <a:spcPct val="90000"/>
        </a:lnSpc>
        <a:spcBef>
          <a:spcPts val="595"/>
        </a:spcBef>
        <a:buFont typeface="Arial" panose="020B0604020202020204" pitchFamily="34" charset="0"/>
        <a:buChar char="•"/>
        <a:defRPr sz="2100" kern="1200">
          <a:solidFill>
            <a:schemeClr val="tx1"/>
          </a:solidFill>
          <a:latin typeface="+mn-lt"/>
          <a:ea typeface="+mn-ea"/>
          <a:cs typeface="+mn-cs"/>
        </a:defRPr>
      </a:lvl7pPr>
      <a:lvl8pPr marL="4081920" indent="-272143" algn="l" defTabSz="1088566" rtl="0" eaLnBrk="1" latinLnBrk="0" hangingPunct="1">
        <a:lnSpc>
          <a:spcPct val="90000"/>
        </a:lnSpc>
        <a:spcBef>
          <a:spcPts val="595"/>
        </a:spcBef>
        <a:buFont typeface="Arial" panose="020B0604020202020204" pitchFamily="34" charset="0"/>
        <a:buChar char="•"/>
        <a:defRPr sz="2100" kern="1200">
          <a:solidFill>
            <a:schemeClr val="tx1"/>
          </a:solidFill>
          <a:latin typeface="+mn-lt"/>
          <a:ea typeface="+mn-ea"/>
          <a:cs typeface="+mn-cs"/>
        </a:defRPr>
      </a:lvl8pPr>
      <a:lvl9pPr marL="4626153" indent="-272143" algn="l" defTabSz="1088566" rtl="0" eaLnBrk="1" latinLnBrk="0" hangingPunct="1">
        <a:lnSpc>
          <a:spcPct val="90000"/>
        </a:lnSpc>
        <a:spcBef>
          <a:spcPts val="595"/>
        </a:spcBef>
        <a:buFont typeface="Arial" panose="020B0604020202020204" pitchFamily="34" charset="0"/>
        <a:buChar char="•"/>
        <a:defRPr sz="2100" kern="1200">
          <a:solidFill>
            <a:schemeClr val="tx1"/>
          </a:solidFill>
          <a:latin typeface="+mn-lt"/>
          <a:ea typeface="+mn-ea"/>
          <a:cs typeface="+mn-cs"/>
        </a:defRPr>
      </a:lvl9pPr>
    </p:bodyStyle>
    <p:otherStyle>
      <a:defPPr>
        <a:defRPr lang="en-US"/>
      </a:defPPr>
      <a:lvl1pPr marL="0" algn="l" defTabSz="1088566" rtl="0" eaLnBrk="1" latinLnBrk="0" hangingPunct="1">
        <a:defRPr sz="2100" kern="1200">
          <a:solidFill>
            <a:schemeClr val="tx1"/>
          </a:solidFill>
          <a:latin typeface="+mn-lt"/>
          <a:ea typeface="+mn-ea"/>
          <a:cs typeface="+mn-cs"/>
        </a:defRPr>
      </a:lvl1pPr>
      <a:lvl2pPr marL="544285" algn="l" defTabSz="1088566" rtl="0" eaLnBrk="1" latinLnBrk="0" hangingPunct="1">
        <a:defRPr sz="2100" kern="1200">
          <a:solidFill>
            <a:schemeClr val="tx1"/>
          </a:solidFill>
          <a:latin typeface="+mn-lt"/>
          <a:ea typeface="+mn-ea"/>
          <a:cs typeface="+mn-cs"/>
        </a:defRPr>
      </a:lvl2pPr>
      <a:lvl3pPr marL="1088566" algn="l" defTabSz="1088566" rtl="0" eaLnBrk="1" latinLnBrk="0" hangingPunct="1">
        <a:defRPr sz="2100" kern="1200">
          <a:solidFill>
            <a:schemeClr val="tx1"/>
          </a:solidFill>
          <a:latin typeface="+mn-lt"/>
          <a:ea typeface="+mn-ea"/>
          <a:cs typeface="+mn-cs"/>
        </a:defRPr>
      </a:lvl3pPr>
      <a:lvl4pPr marL="1632765" algn="l" defTabSz="1088566" rtl="0" eaLnBrk="1" latinLnBrk="0" hangingPunct="1">
        <a:defRPr sz="2100" kern="1200">
          <a:solidFill>
            <a:schemeClr val="tx1"/>
          </a:solidFill>
          <a:latin typeface="+mn-lt"/>
          <a:ea typeface="+mn-ea"/>
          <a:cs typeface="+mn-cs"/>
        </a:defRPr>
      </a:lvl4pPr>
      <a:lvl5pPr marL="2177015" algn="l" defTabSz="1088566" rtl="0" eaLnBrk="1" latinLnBrk="0" hangingPunct="1">
        <a:defRPr sz="2100" kern="1200">
          <a:solidFill>
            <a:schemeClr val="tx1"/>
          </a:solidFill>
          <a:latin typeface="+mn-lt"/>
          <a:ea typeface="+mn-ea"/>
          <a:cs typeface="+mn-cs"/>
        </a:defRPr>
      </a:lvl5pPr>
      <a:lvl6pPr marL="2721272" algn="l" defTabSz="1088566" rtl="0" eaLnBrk="1" latinLnBrk="0" hangingPunct="1">
        <a:defRPr sz="2100" kern="1200">
          <a:solidFill>
            <a:schemeClr val="tx1"/>
          </a:solidFill>
          <a:latin typeface="+mn-lt"/>
          <a:ea typeface="+mn-ea"/>
          <a:cs typeface="+mn-cs"/>
        </a:defRPr>
      </a:lvl6pPr>
      <a:lvl7pPr marL="3265530" algn="l" defTabSz="1088566" rtl="0" eaLnBrk="1" latinLnBrk="0" hangingPunct="1">
        <a:defRPr sz="2100" kern="1200">
          <a:solidFill>
            <a:schemeClr val="tx1"/>
          </a:solidFill>
          <a:latin typeface="+mn-lt"/>
          <a:ea typeface="+mn-ea"/>
          <a:cs typeface="+mn-cs"/>
        </a:defRPr>
      </a:lvl7pPr>
      <a:lvl8pPr marL="3809776" algn="l" defTabSz="1088566" rtl="0" eaLnBrk="1" latinLnBrk="0" hangingPunct="1">
        <a:defRPr sz="2100" kern="1200">
          <a:solidFill>
            <a:schemeClr val="tx1"/>
          </a:solidFill>
          <a:latin typeface="+mn-lt"/>
          <a:ea typeface="+mn-ea"/>
          <a:cs typeface="+mn-cs"/>
        </a:defRPr>
      </a:lvl8pPr>
      <a:lvl9pPr marL="4354023" algn="l" defTabSz="108856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xmlns="" val="0"/>
              </a:ext>
            </a:extLst>
          </a:blip>
          <a:srcRect b="9974"/>
          <a:stretch>
            <a:fillRect/>
          </a:stretch>
        </p:blipFill>
        <p:spPr>
          <a:xfrm>
            <a:off x="0" y="0"/>
            <a:ext cx="12192000" cy="6858000"/>
          </a:xfrm>
          <a:prstGeom prst="rect">
            <a:avLst/>
          </a:prstGeom>
        </p:spPr>
      </p:pic>
      <p:pic>
        <p:nvPicPr>
          <p:cNvPr id="1026" name="Picture 2"/>
          <p:cNvPicPr>
            <a:picLocks noChangeAspect="1" noChangeArrowheads="1"/>
          </p:cNvPicPr>
          <p:nvPr/>
        </p:nvPicPr>
        <p:blipFill>
          <a:blip r:embed="rId4"/>
          <a:srcRect/>
          <a:stretch>
            <a:fillRect/>
          </a:stretch>
        </p:blipFill>
        <p:spPr bwMode="auto">
          <a:xfrm>
            <a:off x="3725967" y="1187865"/>
            <a:ext cx="4896740" cy="4683096"/>
          </a:xfrm>
          <a:prstGeom prst="rect">
            <a:avLst/>
          </a:prstGeom>
          <a:noFill/>
          <a:ln w="9525">
            <a:noFill/>
            <a:miter lim="800000"/>
            <a:headEnd/>
            <a:tailEnd/>
          </a:ln>
          <a:effectLst/>
        </p:spPr>
      </p:pic>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54"/>
        <p:cNvGrpSpPr/>
        <p:nvPr/>
      </p:nvGrpSpPr>
      <p:grpSpPr>
        <a:xfrm>
          <a:off x="0" y="0"/>
          <a:ext cx="0" cy="0"/>
          <a:chOff x="0" y="0"/>
          <a:chExt cx="0" cy="0"/>
        </a:xfrm>
      </p:grpSpPr>
      <p:sp>
        <p:nvSpPr>
          <p:cNvPr id="3255" name="Google Shape;3255;p16"/>
          <p:cNvSpPr/>
          <p:nvPr/>
        </p:nvSpPr>
        <p:spPr>
          <a:xfrm>
            <a:off x="4825999" y="1250116"/>
            <a:ext cx="4610100" cy="2472509"/>
          </a:xfrm>
          <a:prstGeom prst="rect">
            <a:avLst/>
          </a:prstGeom>
          <a:solidFill>
            <a:srgbClr val="FFFF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2" name="Google Shape;3256;p16"/>
          <p:cNvGrpSpPr/>
          <p:nvPr/>
        </p:nvGrpSpPr>
        <p:grpSpPr>
          <a:xfrm>
            <a:off x="960685" y="1423341"/>
            <a:ext cx="4382024" cy="570588"/>
            <a:chOff x="1296327" y="1647588"/>
            <a:chExt cx="4382024" cy="570588"/>
          </a:xfrm>
        </p:grpSpPr>
        <p:sp>
          <p:nvSpPr>
            <p:cNvPr id="3257" name="Google Shape;3257;p16"/>
            <p:cNvSpPr txBox="1"/>
            <p:nvPr/>
          </p:nvSpPr>
          <p:spPr>
            <a:xfrm>
              <a:off x="1866915" y="1694956"/>
              <a:ext cx="381143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Tính (theo mẫu)</a:t>
              </a:r>
              <a:endParaRPr/>
            </a:p>
          </p:txBody>
        </p:sp>
        <p:sp>
          <p:nvSpPr>
            <p:cNvPr id="3258" name="Google Shape;3258;p16"/>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sp>
        <p:nvSpPr>
          <p:cNvPr id="3259" name="Google Shape;3259;p16"/>
          <p:cNvSpPr txBox="1"/>
          <p:nvPr/>
        </p:nvSpPr>
        <p:spPr>
          <a:xfrm>
            <a:off x="5061872" y="1470709"/>
            <a:ext cx="4374227" cy="203132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Mẫu: 800 + 200 = 1 000</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1 000 – 200 = 800</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1 000 – 800 = 200</a:t>
            </a:r>
            <a:endParaRPr/>
          </a:p>
        </p:txBody>
      </p:sp>
      <p:sp>
        <p:nvSpPr>
          <p:cNvPr id="3260" name="Google Shape;3260;p16"/>
          <p:cNvSpPr txBox="1"/>
          <p:nvPr/>
        </p:nvSpPr>
        <p:spPr>
          <a:xfrm>
            <a:off x="1245978" y="3943218"/>
            <a:ext cx="4418221" cy="203132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a) 300 + 700 = 1 000</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1 000 – 300 = 700</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1 000 – 700 = 300</a:t>
            </a:r>
            <a:endParaRPr/>
          </a:p>
        </p:txBody>
      </p:sp>
      <p:sp>
        <p:nvSpPr>
          <p:cNvPr id="3261" name="Google Shape;3261;p16"/>
          <p:cNvSpPr txBox="1"/>
          <p:nvPr/>
        </p:nvSpPr>
        <p:spPr>
          <a:xfrm>
            <a:off x="6554578" y="3943218"/>
            <a:ext cx="4418221" cy="203132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b) 400 + 600 = 1 000</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1 000 – 400 = 600</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1 000 – 600 = 400</a:t>
            </a:r>
            <a:endParaRPr/>
          </a:p>
        </p:txBody>
      </p:sp>
      <p:sp>
        <p:nvSpPr>
          <p:cNvPr id="3262" name="Google Shape;3262;p16"/>
          <p:cNvSpPr/>
          <p:nvPr/>
        </p:nvSpPr>
        <p:spPr>
          <a:xfrm>
            <a:off x="3835400" y="4114800"/>
            <a:ext cx="990599" cy="46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63" name="Google Shape;3263;p16"/>
          <p:cNvSpPr/>
          <p:nvPr/>
        </p:nvSpPr>
        <p:spPr>
          <a:xfrm>
            <a:off x="4071273" y="4723930"/>
            <a:ext cx="990599" cy="46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64" name="Google Shape;3264;p16"/>
          <p:cNvSpPr/>
          <p:nvPr/>
        </p:nvSpPr>
        <p:spPr>
          <a:xfrm>
            <a:off x="4103945" y="5383992"/>
            <a:ext cx="990599" cy="46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65" name="Google Shape;3265;p16"/>
          <p:cNvSpPr/>
          <p:nvPr/>
        </p:nvSpPr>
        <p:spPr>
          <a:xfrm>
            <a:off x="9200226" y="4163809"/>
            <a:ext cx="990599" cy="46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66" name="Google Shape;3266;p16"/>
          <p:cNvSpPr/>
          <p:nvPr/>
        </p:nvSpPr>
        <p:spPr>
          <a:xfrm>
            <a:off x="9436099" y="4772939"/>
            <a:ext cx="990599" cy="46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67" name="Google Shape;3267;p16"/>
          <p:cNvSpPr/>
          <p:nvPr/>
        </p:nvSpPr>
        <p:spPr>
          <a:xfrm>
            <a:off x="9417971" y="5433001"/>
            <a:ext cx="990599" cy="46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59"/>
                                        </p:tgtEl>
                                        <p:attrNameLst>
                                          <p:attrName>style.visibility</p:attrName>
                                        </p:attrNameLst>
                                      </p:cBhvr>
                                      <p:to>
                                        <p:strVal val="visible"/>
                                      </p:to>
                                    </p:set>
                                    <p:animEffect transition="in" filter="fade">
                                      <p:cBhvr>
                                        <p:cTn id="12" dur="500"/>
                                        <p:tgtEl>
                                          <p:spTgt spid="3259"/>
                                        </p:tgtEl>
                                      </p:cBhvr>
                                    </p:animEffect>
                                  </p:childTnLst>
                                </p:cTn>
                              </p:par>
                              <p:par>
                                <p:cTn id="13" presetID="10" presetClass="entr" presetSubtype="0" fill="hold" nodeType="withEffect">
                                  <p:stCondLst>
                                    <p:cond delay="0"/>
                                  </p:stCondLst>
                                  <p:childTnLst>
                                    <p:set>
                                      <p:cBhvr>
                                        <p:cTn id="14" dur="1" fill="hold">
                                          <p:stCondLst>
                                            <p:cond delay="0"/>
                                          </p:stCondLst>
                                        </p:cTn>
                                        <p:tgtEl>
                                          <p:spTgt spid="3255"/>
                                        </p:tgtEl>
                                        <p:attrNameLst>
                                          <p:attrName>style.visibility</p:attrName>
                                        </p:attrNameLst>
                                      </p:cBhvr>
                                      <p:to>
                                        <p:strVal val="visible"/>
                                      </p:to>
                                    </p:set>
                                    <p:animEffect transition="in" filter="fade">
                                      <p:cBhvr>
                                        <p:cTn id="15" dur="500"/>
                                        <p:tgtEl>
                                          <p:spTgt spid="325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260"/>
                                        </p:tgtEl>
                                        <p:attrNameLst>
                                          <p:attrName>style.visibility</p:attrName>
                                        </p:attrNameLst>
                                      </p:cBhvr>
                                      <p:to>
                                        <p:strVal val="visible"/>
                                      </p:to>
                                    </p:set>
                                    <p:animEffect transition="in" filter="fade">
                                      <p:cBhvr>
                                        <p:cTn id="20" dur="500"/>
                                        <p:tgtEl>
                                          <p:spTgt spid="326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261"/>
                                        </p:tgtEl>
                                        <p:attrNameLst>
                                          <p:attrName>style.visibility</p:attrName>
                                        </p:attrNameLst>
                                      </p:cBhvr>
                                      <p:to>
                                        <p:strVal val="visible"/>
                                      </p:to>
                                    </p:set>
                                    <p:animEffect transition="in" filter="fade">
                                      <p:cBhvr>
                                        <p:cTn id="25" dur="500"/>
                                        <p:tgtEl>
                                          <p:spTgt spid="326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3262"/>
                                        </p:tgtEl>
                                      </p:cBhvr>
                                    </p:animEffect>
                                    <p:set>
                                      <p:cBhvr>
                                        <p:cTn id="30" dur="1" fill="hold">
                                          <p:stCondLst>
                                            <p:cond delay="500"/>
                                          </p:stCondLst>
                                        </p:cTn>
                                        <p:tgtEl>
                                          <p:spTgt spid="326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3263"/>
                                        </p:tgtEl>
                                      </p:cBhvr>
                                    </p:animEffect>
                                    <p:set>
                                      <p:cBhvr>
                                        <p:cTn id="35" dur="1" fill="hold">
                                          <p:stCondLst>
                                            <p:cond delay="500"/>
                                          </p:stCondLst>
                                        </p:cTn>
                                        <p:tgtEl>
                                          <p:spTgt spid="3263"/>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3264"/>
                                        </p:tgtEl>
                                      </p:cBhvr>
                                    </p:animEffect>
                                    <p:set>
                                      <p:cBhvr>
                                        <p:cTn id="40" dur="1" fill="hold">
                                          <p:stCondLst>
                                            <p:cond delay="500"/>
                                          </p:stCondLst>
                                        </p:cTn>
                                        <p:tgtEl>
                                          <p:spTgt spid="3264"/>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3265"/>
                                        </p:tgtEl>
                                      </p:cBhvr>
                                    </p:animEffect>
                                    <p:set>
                                      <p:cBhvr>
                                        <p:cTn id="45" dur="1" fill="hold">
                                          <p:stCondLst>
                                            <p:cond delay="500"/>
                                          </p:stCondLst>
                                        </p:cTn>
                                        <p:tgtEl>
                                          <p:spTgt spid="3265"/>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3266"/>
                                        </p:tgtEl>
                                      </p:cBhvr>
                                    </p:animEffect>
                                    <p:set>
                                      <p:cBhvr>
                                        <p:cTn id="50" dur="1" fill="hold">
                                          <p:stCondLst>
                                            <p:cond delay="500"/>
                                          </p:stCondLst>
                                        </p:cTn>
                                        <p:tgtEl>
                                          <p:spTgt spid="326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3267"/>
                                        </p:tgtEl>
                                      </p:cBhvr>
                                    </p:animEffect>
                                    <p:set>
                                      <p:cBhvr>
                                        <p:cTn id="55" dur="1" fill="hold">
                                          <p:stCondLst>
                                            <p:cond delay="500"/>
                                          </p:stCondLst>
                                        </p:cTn>
                                        <p:tgtEl>
                                          <p:spTgt spid="326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71"/>
        <p:cNvGrpSpPr/>
        <p:nvPr/>
      </p:nvGrpSpPr>
      <p:grpSpPr>
        <a:xfrm>
          <a:off x="0" y="0"/>
          <a:ext cx="0" cy="0"/>
          <a:chOff x="0" y="0"/>
          <a:chExt cx="0" cy="0"/>
        </a:xfrm>
      </p:grpSpPr>
      <p:grpSp>
        <p:nvGrpSpPr>
          <p:cNvPr id="2" name="Google Shape;3272;p17"/>
          <p:cNvGrpSpPr/>
          <p:nvPr/>
        </p:nvGrpSpPr>
        <p:grpSpPr>
          <a:xfrm>
            <a:off x="1140928" y="749713"/>
            <a:ext cx="1918940" cy="570588"/>
            <a:chOff x="1001228" y="571913"/>
            <a:chExt cx="1918940" cy="570588"/>
          </a:xfrm>
        </p:grpSpPr>
        <p:grpSp>
          <p:nvGrpSpPr>
            <p:cNvPr id="3" name="Google Shape;3273;p17"/>
            <p:cNvGrpSpPr/>
            <p:nvPr/>
          </p:nvGrpSpPr>
          <p:grpSpPr>
            <a:xfrm>
              <a:off x="1797268" y="619281"/>
              <a:ext cx="1122900" cy="523220"/>
              <a:chOff x="1999127" y="1726873"/>
              <a:chExt cx="1122900" cy="523220"/>
            </a:xfrm>
          </p:grpSpPr>
          <p:sp>
            <p:nvSpPr>
              <p:cNvPr id="3274" name="Google Shape;3274;p17"/>
              <p:cNvSpPr/>
              <p:nvPr/>
            </p:nvSpPr>
            <p:spPr>
              <a:xfrm>
                <a:off x="1999127" y="1734850"/>
                <a:ext cx="705394" cy="483326"/>
              </a:xfrm>
              <a:prstGeom prst="roundRect">
                <a:avLst>
                  <a:gd name="adj" fmla="val 16667"/>
                </a:avLst>
              </a:prstGeom>
              <a:solidFill>
                <a:srgbClr val="FABF8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75" name="Google Shape;3275;p17"/>
              <p:cNvSpPr txBox="1"/>
              <p:nvPr/>
            </p:nvSpPr>
            <p:spPr>
              <a:xfrm>
                <a:off x="2033262" y="1726873"/>
                <a:ext cx="108876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Số  ?</a:t>
                </a:r>
                <a:endParaRPr/>
              </a:p>
            </p:txBody>
          </p:sp>
        </p:grpSp>
        <p:sp>
          <p:nvSpPr>
            <p:cNvPr id="3276" name="Google Shape;3276;p17"/>
            <p:cNvSpPr/>
            <p:nvPr/>
          </p:nvSpPr>
          <p:spPr>
            <a:xfrm>
              <a:off x="1001228" y="571913"/>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sp>
        <p:nvSpPr>
          <p:cNvPr id="3277" name="Google Shape;3277;p17"/>
          <p:cNvSpPr/>
          <p:nvPr/>
        </p:nvSpPr>
        <p:spPr>
          <a:xfrm>
            <a:off x="1877133" y="1997715"/>
            <a:ext cx="1351270" cy="1351270"/>
          </a:xfrm>
          <a:prstGeom prst="ellipse">
            <a:avLst/>
          </a:prstGeom>
          <a:solidFill>
            <a:srgbClr val="873AC0"/>
          </a:solidFill>
          <a:ln w="12700" cap="flat" cmpd="sng">
            <a:solidFill>
              <a:srgbClr val="395E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231</a:t>
            </a:r>
            <a:endParaRPr sz="3600">
              <a:solidFill>
                <a:schemeClr val="lt1"/>
              </a:solidFill>
              <a:latin typeface="Arial"/>
              <a:ea typeface="Arial"/>
              <a:cs typeface="Arial"/>
              <a:sym typeface="Arial"/>
            </a:endParaRPr>
          </a:p>
        </p:txBody>
      </p:sp>
      <p:sp>
        <p:nvSpPr>
          <p:cNvPr id="3278" name="Google Shape;3278;p17"/>
          <p:cNvSpPr/>
          <p:nvPr/>
        </p:nvSpPr>
        <p:spPr>
          <a:xfrm>
            <a:off x="4834159" y="1892300"/>
            <a:ext cx="1804670" cy="1555750"/>
          </a:xfrm>
          <a:prstGeom prst="triangle">
            <a:avLst>
              <a:gd name="adj" fmla="val 50000"/>
            </a:avLst>
          </a:prstGeom>
          <a:solidFill>
            <a:schemeClr val="lt1"/>
          </a:solidFill>
          <a:ln w="381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chemeClr val="dk1"/>
                </a:solidFill>
                <a:latin typeface="Arial"/>
                <a:ea typeface="Arial"/>
                <a:cs typeface="Arial"/>
                <a:sym typeface="Arial"/>
              </a:rPr>
              <a:t>?</a:t>
            </a:r>
            <a:endParaRPr sz="4000">
              <a:solidFill>
                <a:schemeClr val="dk1"/>
              </a:solidFill>
              <a:latin typeface="Arial"/>
              <a:ea typeface="Arial"/>
              <a:cs typeface="Arial"/>
              <a:sym typeface="Arial"/>
            </a:endParaRPr>
          </a:p>
        </p:txBody>
      </p:sp>
      <p:sp>
        <p:nvSpPr>
          <p:cNvPr id="3279" name="Google Shape;3279;p17"/>
          <p:cNvSpPr/>
          <p:nvPr/>
        </p:nvSpPr>
        <p:spPr>
          <a:xfrm>
            <a:off x="8318500" y="1949450"/>
            <a:ext cx="1435100" cy="1435100"/>
          </a:xfrm>
          <a:prstGeom prst="roundRect">
            <a:avLst>
              <a:gd name="adj" fmla="val 16667"/>
            </a:avLst>
          </a:prstGeom>
          <a:solidFill>
            <a:schemeClr val="lt1"/>
          </a:solidFill>
          <a:ln w="38100" cap="flat" cmpd="sng">
            <a:solidFill>
              <a:srgbClr val="E36C0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cxnSp>
        <p:nvCxnSpPr>
          <p:cNvPr id="3280" name="Google Shape;3280;p17"/>
          <p:cNvCxnSpPr>
            <a:stCxn id="3277" idx="6"/>
            <a:endCxn id="3278" idx="1"/>
          </p:cNvCxnSpPr>
          <p:nvPr/>
        </p:nvCxnSpPr>
        <p:spPr>
          <a:xfrm rot="10800000" flipH="1">
            <a:off x="3228403" y="2670050"/>
            <a:ext cx="2056800" cy="3300"/>
          </a:xfrm>
          <a:prstGeom prst="straightConnector1">
            <a:avLst/>
          </a:prstGeom>
          <a:noFill/>
          <a:ln w="38100" cap="flat" cmpd="sng">
            <a:solidFill>
              <a:schemeClr val="dk1"/>
            </a:solidFill>
            <a:prstDash val="solid"/>
            <a:miter lim="800000"/>
            <a:headEnd type="none" w="sm" len="sm"/>
            <a:tailEnd type="triangle" w="med" len="med"/>
          </a:ln>
        </p:spPr>
      </p:cxnSp>
      <p:cxnSp>
        <p:nvCxnSpPr>
          <p:cNvPr id="3281" name="Google Shape;3281;p17"/>
          <p:cNvCxnSpPr>
            <a:stCxn id="3278" idx="5"/>
            <a:endCxn id="3279" idx="1"/>
          </p:cNvCxnSpPr>
          <p:nvPr/>
        </p:nvCxnSpPr>
        <p:spPr>
          <a:xfrm rot="10800000" flipH="1">
            <a:off x="6187661" y="2666875"/>
            <a:ext cx="2130900" cy="3300"/>
          </a:xfrm>
          <a:prstGeom prst="straightConnector1">
            <a:avLst/>
          </a:prstGeom>
          <a:noFill/>
          <a:ln w="38100" cap="flat" cmpd="sng">
            <a:solidFill>
              <a:schemeClr val="dk1"/>
            </a:solidFill>
            <a:prstDash val="solid"/>
            <a:miter lim="800000"/>
            <a:headEnd type="none" w="sm" len="sm"/>
            <a:tailEnd type="triangle" w="med" len="med"/>
          </a:ln>
        </p:spPr>
      </p:cxnSp>
      <p:sp>
        <p:nvSpPr>
          <p:cNvPr id="3282" name="Google Shape;3282;p17"/>
          <p:cNvSpPr/>
          <p:nvPr/>
        </p:nvSpPr>
        <p:spPr>
          <a:xfrm>
            <a:off x="1877133" y="4229100"/>
            <a:ext cx="1435100" cy="1435100"/>
          </a:xfrm>
          <a:prstGeom prst="roundRect">
            <a:avLst>
              <a:gd name="adj" fmla="val 16667"/>
            </a:avLst>
          </a:prstGeom>
          <a:solidFill>
            <a:srgbClr val="E36C09"/>
          </a:solidFill>
          <a:ln w="381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chemeClr val="lt1"/>
                </a:solidFill>
                <a:latin typeface="Arial"/>
                <a:ea typeface="Arial"/>
                <a:cs typeface="Arial"/>
                <a:sym typeface="Arial"/>
              </a:rPr>
              <a:t>362</a:t>
            </a:r>
            <a:endParaRPr sz="4000">
              <a:solidFill>
                <a:schemeClr val="lt1"/>
              </a:solidFill>
              <a:latin typeface="Arial"/>
              <a:ea typeface="Arial"/>
              <a:cs typeface="Arial"/>
              <a:sym typeface="Arial"/>
            </a:endParaRPr>
          </a:p>
        </p:txBody>
      </p:sp>
      <p:sp>
        <p:nvSpPr>
          <p:cNvPr id="3283" name="Google Shape;3283;p17"/>
          <p:cNvSpPr/>
          <p:nvPr/>
        </p:nvSpPr>
        <p:spPr>
          <a:xfrm rot="2700000">
            <a:off x="5043201" y="4229100"/>
            <a:ext cx="1435100" cy="1435100"/>
          </a:xfrm>
          <a:prstGeom prst="roundRect">
            <a:avLst>
              <a:gd name="adj" fmla="val 16667"/>
            </a:avLst>
          </a:prstGeom>
          <a:solidFill>
            <a:schemeClr val="lt1"/>
          </a:solidFill>
          <a:ln w="38100" cap="flat" cmpd="sng">
            <a:solidFill>
              <a:srgbClr val="7692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284" name="Google Shape;3284;p17"/>
          <p:cNvSpPr/>
          <p:nvPr/>
        </p:nvSpPr>
        <p:spPr>
          <a:xfrm>
            <a:off x="8407400" y="4267199"/>
            <a:ext cx="1346200" cy="1346200"/>
          </a:xfrm>
          <a:prstGeom prst="ellipse">
            <a:avLst/>
          </a:prstGeom>
          <a:solidFill>
            <a:schemeClr val="lt1"/>
          </a:solidFill>
          <a:ln w="381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cxnSp>
        <p:nvCxnSpPr>
          <p:cNvPr id="3285" name="Google Shape;3285;p17"/>
          <p:cNvCxnSpPr>
            <a:stCxn id="3282" idx="3"/>
          </p:cNvCxnSpPr>
          <p:nvPr/>
        </p:nvCxnSpPr>
        <p:spPr>
          <a:xfrm rot="10800000" flipH="1">
            <a:off x="3312233" y="4940350"/>
            <a:ext cx="1526400" cy="6300"/>
          </a:xfrm>
          <a:prstGeom prst="straightConnector1">
            <a:avLst/>
          </a:prstGeom>
          <a:noFill/>
          <a:ln w="38100" cap="flat" cmpd="sng">
            <a:solidFill>
              <a:schemeClr val="dk1"/>
            </a:solidFill>
            <a:prstDash val="solid"/>
            <a:miter lim="800000"/>
            <a:headEnd type="none" w="sm" len="sm"/>
            <a:tailEnd type="triangle" w="med" len="med"/>
          </a:ln>
        </p:spPr>
      </p:cxnSp>
      <p:cxnSp>
        <p:nvCxnSpPr>
          <p:cNvPr id="3286" name="Google Shape;3286;p17"/>
          <p:cNvCxnSpPr>
            <a:endCxn id="3284" idx="2"/>
          </p:cNvCxnSpPr>
          <p:nvPr/>
        </p:nvCxnSpPr>
        <p:spPr>
          <a:xfrm>
            <a:off x="6726500" y="4940299"/>
            <a:ext cx="1680900" cy="0"/>
          </a:xfrm>
          <a:prstGeom prst="straightConnector1">
            <a:avLst/>
          </a:prstGeom>
          <a:noFill/>
          <a:ln w="38100" cap="flat" cmpd="sng">
            <a:solidFill>
              <a:schemeClr val="dk1"/>
            </a:solidFill>
            <a:prstDash val="solid"/>
            <a:miter lim="800000"/>
            <a:headEnd type="none" w="sm" len="sm"/>
            <a:tailEnd type="triangle" w="med" len="med"/>
          </a:ln>
        </p:spPr>
      </p:cxnSp>
      <p:sp>
        <p:nvSpPr>
          <p:cNvPr id="3287" name="Google Shape;3287;p17"/>
          <p:cNvSpPr txBox="1"/>
          <p:nvPr/>
        </p:nvSpPr>
        <p:spPr>
          <a:xfrm>
            <a:off x="5488899" y="4592707"/>
            <a:ext cx="55238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Arial"/>
                <a:ea typeface="Arial"/>
                <a:cs typeface="Arial"/>
                <a:sym typeface="Arial"/>
              </a:rPr>
              <a:t>?</a:t>
            </a:r>
            <a:endParaRPr sz="4000">
              <a:solidFill>
                <a:schemeClr val="dk1"/>
              </a:solidFill>
              <a:latin typeface="Arial"/>
              <a:ea typeface="Arial"/>
              <a:cs typeface="Arial"/>
              <a:sym typeface="Arial"/>
            </a:endParaRPr>
          </a:p>
        </p:txBody>
      </p:sp>
      <p:sp>
        <p:nvSpPr>
          <p:cNvPr id="3288" name="Google Shape;3288;p17"/>
          <p:cNvSpPr txBox="1"/>
          <p:nvPr/>
        </p:nvSpPr>
        <p:spPr>
          <a:xfrm>
            <a:off x="3408016" y="2044700"/>
            <a:ext cx="1777299"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Arial"/>
                <a:ea typeface="Arial"/>
                <a:cs typeface="Arial"/>
                <a:sym typeface="Arial"/>
              </a:rPr>
              <a:t>+ 263</a:t>
            </a:r>
            <a:endParaRPr sz="4000">
              <a:solidFill>
                <a:schemeClr val="dk1"/>
              </a:solidFill>
              <a:latin typeface="Arial"/>
              <a:ea typeface="Arial"/>
              <a:cs typeface="Arial"/>
              <a:sym typeface="Arial"/>
            </a:endParaRPr>
          </a:p>
        </p:txBody>
      </p:sp>
      <p:sp>
        <p:nvSpPr>
          <p:cNvPr id="3289" name="Google Shape;3289;p17"/>
          <p:cNvSpPr txBox="1"/>
          <p:nvPr/>
        </p:nvSpPr>
        <p:spPr>
          <a:xfrm>
            <a:off x="6577487" y="2044700"/>
            <a:ext cx="1777299"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Arial"/>
                <a:ea typeface="Arial"/>
                <a:cs typeface="Arial"/>
                <a:sym typeface="Arial"/>
              </a:rPr>
              <a:t>- 175</a:t>
            </a:r>
            <a:endParaRPr sz="4000">
              <a:solidFill>
                <a:schemeClr val="dk1"/>
              </a:solidFill>
              <a:latin typeface="Arial"/>
              <a:ea typeface="Arial"/>
              <a:cs typeface="Arial"/>
              <a:sym typeface="Arial"/>
            </a:endParaRPr>
          </a:p>
        </p:txBody>
      </p:sp>
      <p:sp>
        <p:nvSpPr>
          <p:cNvPr id="3290" name="Google Shape;3290;p17"/>
          <p:cNvSpPr txBox="1"/>
          <p:nvPr/>
        </p:nvSpPr>
        <p:spPr>
          <a:xfrm>
            <a:off x="3340141" y="4267199"/>
            <a:ext cx="1777299"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Arial"/>
                <a:ea typeface="Arial"/>
                <a:cs typeface="Arial"/>
                <a:sym typeface="Arial"/>
              </a:rPr>
              <a:t>- 171</a:t>
            </a:r>
            <a:endParaRPr sz="4000">
              <a:solidFill>
                <a:schemeClr val="dk1"/>
              </a:solidFill>
              <a:latin typeface="Arial"/>
              <a:ea typeface="Arial"/>
              <a:cs typeface="Arial"/>
              <a:sym typeface="Arial"/>
            </a:endParaRPr>
          </a:p>
        </p:txBody>
      </p:sp>
      <p:sp>
        <p:nvSpPr>
          <p:cNvPr id="3291" name="Google Shape;3291;p17"/>
          <p:cNvSpPr txBox="1"/>
          <p:nvPr/>
        </p:nvSpPr>
        <p:spPr>
          <a:xfrm>
            <a:off x="6959641" y="4267199"/>
            <a:ext cx="1777299"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Arial"/>
                <a:ea typeface="Arial"/>
                <a:cs typeface="Arial"/>
                <a:sym typeface="Arial"/>
              </a:rPr>
              <a:t>+ 90</a:t>
            </a:r>
            <a:endParaRPr sz="4000">
              <a:solidFill>
                <a:schemeClr val="dk1"/>
              </a:solidFill>
              <a:latin typeface="Arial"/>
              <a:ea typeface="Arial"/>
              <a:cs typeface="Arial"/>
              <a:sym typeface="Arial"/>
            </a:endParaRPr>
          </a:p>
        </p:txBody>
      </p:sp>
      <p:sp>
        <p:nvSpPr>
          <p:cNvPr id="3292" name="Google Shape;3292;p17"/>
          <p:cNvSpPr txBox="1"/>
          <p:nvPr/>
        </p:nvSpPr>
        <p:spPr>
          <a:xfrm>
            <a:off x="5309226" y="2768997"/>
            <a:ext cx="903050" cy="615553"/>
          </a:xfrm>
          <a:prstGeom prst="rect">
            <a:avLst/>
          </a:prstGeom>
          <a:solidFill>
            <a:schemeClr val="lt1"/>
          </a:solidFill>
          <a:ln>
            <a:noFill/>
          </a:ln>
        </p:spPr>
        <p:txBody>
          <a:bodyPr spcFirstLastPara="1" wrap="square" lIns="0" tIns="0" rIns="0" bIns="0" anchor="t" anchorCtr="0">
            <a:spAutoFit/>
          </a:bodyPr>
          <a:lstStyle/>
          <a:p>
            <a:pPr marL="0" marR="0" lvl="0" indent="0" algn="l" rtl="0">
              <a:spcBef>
                <a:spcPts val="0"/>
              </a:spcBef>
              <a:spcAft>
                <a:spcPts val="0"/>
              </a:spcAft>
              <a:buNone/>
            </a:pPr>
            <a:r>
              <a:rPr lang="en-US" sz="4000">
                <a:solidFill>
                  <a:srgbClr val="FC5160"/>
                </a:solidFill>
                <a:latin typeface="Arial"/>
                <a:ea typeface="Arial"/>
                <a:cs typeface="Arial"/>
                <a:sym typeface="Arial"/>
              </a:rPr>
              <a:t>494</a:t>
            </a:r>
            <a:endParaRPr sz="4000">
              <a:solidFill>
                <a:srgbClr val="FC5160"/>
              </a:solidFill>
              <a:latin typeface="Arial"/>
              <a:ea typeface="Arial"/>
              <a:cs typeface="Arial"/>
              <a:sym typeface="Arial"/>
            </a:endParaRPr>
          </a:p>
        </p:txBody>
      </p:sp>
      <p:sp>
        <p:nvSpPr>
          <p:cNvPr id="3293" name="Google Shape;3293;p17"/>
          <p:cNvSpPr txBox="1"/>
          <p:nvPr/>
        </p:nvSpPr>
        <p:spPr>
          <a:xfrm>
            <a:off x="8628975" y="2365573"/>
            <a:ext cx="903050" cy="615553"/>
          </a:xfrm>
          <a:prstGeom prst="rect">
            <a:avLst/>
          </a:prstGeom>
          <a:solidFill>
            <a:schemeClr val="lt1"/>
          </a:solidFill>
          <a:ln>
            <a:noFill/>
          </a:ln>
        </p:spPr>
        <p:txBody>
          <a:bodyPr spcFirstLastPara="1" wrap="square" lIns="0" tIns="0" rIns="0" bIns="0" anchor="t" anchorCtr="0">
            <a:spAutoFit/>
          </a:bodyPr>
          <a:lstStyle/>
          <a:p>
            <a:pPr marL="0" marR="0" lvl="0" indent="0" algn="l" rtl="0">
              <a:spcBef>
                <a:spcPts val="0"/>
              </a:spcBef>
              <a:spcAft>
                <a:spcPts val="0"/>
              </a:spcAft>
              <a:buNone/>
            </a:pPr>
            <a:r>
              <a:rPr lang="en-US" sz="4000">
                <a:solidFill>
                  <a:srgbClr val="FC5160"/>
                </a:solidFill>
                <a:latin typeface="Arial"/>
                <a:ea typeface="Arial"/>
                <a:cs typeface="Arial"/>
                <a:sym typeface="Arial"/>
              </a:rPr>
              <a:t>319</a:t>
            </a:r>
            <a:endParaRPr sz="4000">
              <a:solidFill>
                <a:srgbClr val="FC5160"/>
              </a:solidFill>
              <a:latin typeface="Arial"/>
              <a:ea typeface="Arial"/>
              <a:cs typeface="Arial"/>
              <a:sym typeface="Arial"/>
            </a:endParaRPr>
          </a:p>
        </p:txBody>
      </p:sp>
      <p:sp>
        <p:nvSpPr>
          <p:cNvPr id="3294" name="Google Shape;3294;p17"/>
          <p:cNvSpPr txBox="1"/>
          <p:nvPr/>
        </p:nvSpPr>
        <p:spPr>
          <a:xfrm>
            <a:off x="5309226" y="4592707"/>
            <a:ext cx="903050" cy="615553"/>
          </a:xfrm>
          <a:prstGeom prst="rect">
            <a:avLst/>
          </a:prstGeom>
          <a:solidFill>
            <a:schemeClr val="lt1"/>
          </a:solidFill>
          <a:ln>
            <a:noFill/>
          </a:ln>
        </p:spPr>
        <p:txBody>
          <a:bodyPr spcFirstLastPara="1" wrap="square" lIns="0" tIns="0" rIns="0" bIns="0" anchor="t" anchorCtr="0">
            <a:spAutoFit/>
          </a:bodyPr>
          <a:lstStyle/>
          <a:p>
            <a:pPr marL="0" marR="0" lvl="0" indent="0" algn="l" rtl="0">
              <a:spcBef>
                <a:spcPts val="0"/>
              </a:spcBef>
              <a:spcAft>
                <a:spcPts val="0"/>
              </a:spcAft>
              <a:buNone/>
            </a:pPr>
            <a:r>
              <a:rPr lang="en-US" sz="4000">
                <a:solidFill>
                  <a:srgbClr val="FC5160"/>
                </a:solidFill>
                <a:latin typeface="Arial"/>
                <a:ea typeface="Arial"/>
                <a:cs typeface="Arial"/>
                <a:sym typeface="Arial"/>
              </a:rPr>
              <a:t>191</a:t>
            </a:r>
            <a:endParaRPr sz="4000">
              <a:solidFill>
                <a:srgbClr val="FC5160"/>
              </a:solidFill>
              <a:latin typeface="Arial"/>
              <a:ea typeface="Arial"/>
              <a:cs typeface="Arial"/>
              <a:sym typeface="Arial"/>
            </a:endParaRPr>
          </a:p>
        </p:txBody>
      </p:sp>
      <p:sp>
        <p:nvSpPr>
          <p:cNvPr id="3295" name="Google Shape;3295;p17"/>
          <p:cNvSpPr txBox="1"/>
          <p:nvPr/>
        </p:nvSpPr>
        <p:spPr>
          <a:xfrm>
            <a:off x="8736940" y="4632522"/>
            <a:ext cx="903050" cy="615553"/>
          </a:xfrm>
          <a:prstGeom prst="rect">
            <a:avLst/>
          </a:prstGeom>
          <a:solidFill>
            <a:schemeClr val="lt1"/>
          </a:solidFill>
          <a:ln>
            <a:noFill/>
          </a:ln>
        </p:spPr>
        <p:txBody>
          <a:bodyPr spcFirstLastPara="1" wrap="square" lIns="0" tIns="0" rIns="0" bIns="0" anchor="t" anchorCtr="0">
            <a:spAutoFit/>
          </a:bodyPr>
          <a:lstStyle/>
          <a:p>
            <a:pPr marL="0" marR="0" lvl="0" indent="0" algn="l" rtl="0">
              <a:spcBef>
                <a:spcPts val="0"/>
              </a:spcBef>
              <a:spcAft>
                <a:spcPts val="0"/>
              </a:spcAft>
              <a:buNone/>
            </a:pPr>
            <a:r>
              <a:rPr lang="en-US" sz="4000">
                <a:solidFill>
                  <a:srgbClr val="FC5160"/>
                </a:solidFill>
                <a:latin typeface="Arial"/>
                <a:ea typeface="Arial"/>
                <a:cs typeface="Arial"/>
                <a:sym typeface="Arial"/>
              </a:rPr>
              <a:t>281</a:t>
            </a:r>
            <a:endParaRPr sz="4000">
              <a:solidFill>
                <a:srgbClr val="FC516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77"/>
                                        </p:tgtEl>
                                        <p:attrNameLst>
                                          <p:attrName>style.visibility</p:attrName>
                                        </p:attrNameLst>
                                      </p:cBhvr>
                                      <p:to>
                                        <p:strVal val="visible"/>
                                      </p:to>
                                    </p:set>
                                    <p:animEffect transition="in" filter="fade">
                                      <p:cBhvr>
                                        <p:cTn id="12" dur="500"/>
                                        <p:tgtEl>
                                          <p:spTgt spid="3277"/>
                                        </p:tgtEl>
                                      </p:cBhvr>
                                    </p:animEffect>
                                  </p:childTnLst>
                                </p:cTn>
                              </p:par>
                              <p:par>
                                <p:cTn id="13" presetID="10" presetClass="entr" presetSubtype="0" fill="hold" nodeType="withEffect">
                                  <p:stCondLst>
                                    <p:cond delay="0"/>
                                  </p:stCondLst>
                                  <p:childTnLst>
                                    <p:set>
                                      <p:cBhvr>
                                        <p:cTn id="14" dur="1" fill="hold">
                                          <p:stCondLst>
                                            <p:cond delay="0"/>
                                          </p:stCondLst>
                                        </p:cTn>
                                        <p:tgtEl>
                                          <p:spTgt spid="3278"/>
                                        </p:tgtEl>
                                        <p:attrNameLst>
                                          <p:attrName>style.visibility</p:attrName>
                                        </p:attrNameLst>
                                      </p:cBhvr>
                                      <p:to>
                                        <p:strVal val="visible"/>
                                      </p:to>
                                    </p:set>
                                    <p:animEffect transition="in" filter="fade">
                                      <p:cBhvr>
                                        <p:cTn id="15" dur="500"/>
                                        <p:tgtEl>
                                          <p:spTgt spid="3278"/>
                                        </p:tgtEl>
                                      </p:cBhvr>
                                    </p:animEffect>
                                  </p:childTnLst>
                                </p:cTn>
                              </p:par>
                              <p:par>
                                <p:cTn id="16" presetID="10" presetClass="entr" presetSubtype="0" fill="hold" nodeType="withEffect">
                                  <p:stCondLst>
                                    <p:cond delay="0"/>
                                  </p:stCondLst>
                                  <p:childTnLst>
                                    <p:set>
                                      <p:cBhvr>
                                        <p:cTn id="17" dur="1" fill="hold">
                                          <p:stCondLst>
                                            <p:cond delay="0"/>
                                          </p:stCondLst>
                                        </p:cTn>
                                        <p:tgtEl>
                                          <p:spTgt spid="3279"/>
                                        </p:tgtEl>
                                        <p:attrNameLst>
                                          <p:attrName>style.visibility</p:attrName>
                                        </p:attrNameLst>
                                      </p:cBhvr>
                                      <p:to>
                                        <p:strVal val="visible"/>
                                      </p:to>
                                    </p:set>
                                    <p:animEffect transition="in" filter="fade">
                                      <p:cBhvr>
                                        <p:cTn id="18" dur="500"/>
                                        <p:tgtEl>
                                          <p:spTgt spid="3279"/>
                                        </p:tgtEl>
                                      </p:cBhvr>
                                    </p:animEffect>
                                  </p:childTnLst>
                                </p:cTn>
                              </p:par>
                              <p:par>
                                <p:cTn id="19" presetID="10" presetClass="entr" presetSubtype="0" fill="hold" nodeType="withEffect">
                                  <p:stCondLst>
                                    <p:cond delay="0"/>
                                  </p:stCondLst>
                                  <p:childTnLst>
                                    <p:set>
                                      <p:cBhvr>
                                        <p:cTn id="20" dur="1" fill="hold">
                                          <p:stCondLst>
                                            <p:cond delay="0"/>
                                          </p:stCondLst>
                                        </p:cTn>
                                        <p:tgtEl>
                                          <p:spTgt spid="3280"/>
                                        </p:tgtEl>
                                        <p:attrNameLst>
                                          <p:attrName>style.visibility</p:attrName>
                                        </p:attrNameLst>
                                      </p:cBhvr>
                                      <p:to>
                                        <p:strVal val="visible"/>
                                      </p:to>
                                    </p:set>
                                    <p:animEffect transition="in" filter="fade">
                                      <p:cBhvr>
                                        <p:cTn id="21" dur="500"/>
                                        <p:tgtEl>
                                          <p:spTgt spid="3280"/>
                                        </p:tgtEl>
                                      </p:cBhvr>
                                    </p:animEffect>
                                  </p:childTnLst>
                                </p:cTn>
                              </p:par>
                              <p:par>
                                <p:cTn id="22" presetID="10" presetClass="entr" presetSubtype="0" fill="hold" nodeType="withEffect">
                                  <p:stCondLst>
                                    <p:cond delay="0"/>
                                  </p:stCondLst>
                                  <p:childTnLst>
                                    <p:set>
                                      <p:cBhvr>
                                        <p:cTn id="23" dur="1" fill="hold">
                                          <p:stCondLst>
                                            <p:cond delay="0"/>
                                          </p:stCondLst>
                                        </p:cTn>
                                        <p:tgtEl>
                                          <p:spTgt spid="3281"/>
                                        </p:tgtEl>
                                        <p:attrNameLst>
                                          <p:attrName>style.visibility</p:attrName>
                                        </p:attrNameLst>
                                      </p:cBhvr>
                                      <p:to>
                                        <p:strVal val="visible"/>
                                      </p:to>
                                    </p:set>
                                    <p:animEffect transition="in" filter="fade">
                                      <p:cBhvr>
                                        <p:cTn id="24" dur="500"/>
                                        <p:tgtEl>
                                          <p:spTgt spid="3281"/>
                                        </p:tgtEl>
                                      </p:cBhvr>
                                    </p:animEffect>
                                  </p:childTnLst>
                                </p:cTn>
                              </p:par>
                              <p:par>
                                <p:cTn id="25" presetID="10" presetClass="entr" presetSubtype="0" fill="hold" nodeType="withEffect">
                                  <p:stCondLst>
                                    <p:cond delay="0"/>
                                  </p:stCondLst>
                                  <p:childTnLst>
                                    <p:set>
                                      <p:cBhvr>
                                        <p:cTn id="26" dur="1" fill="hold">
                                          <p:stCondLst>
                                            <p:cond delay="0"/>
                                          </p:stCondLst>
                                        </p:cTn>
                                        <p:tgtEl>
                                          <p:spTgt spid="3282"/>
                                        </p:tgtEl>
                                        <p:attrNameLst>
                                          <p:attrName>style.visibility</p:attrName>
                                        </p:attrNameLst>
                                      </p:cBhvr>
                                      <p:to>
                                        <p:strVal val="visible"/>
                                      </p:to>
                                    </p:set>
                                    <p:animEffect transition="in" filter="fade">
                                      <p:cBhvr>
                                        <p:cTn id="27" dur="500"/>
                                        <p:tgtEl>
                                          <p:spTgt spid="3282"/>
                                        </p:tgtEl>
                                      </p:cBhvr>
                                    </p:animEffect>
                                  </p:childTnLst>
                                </p:cTn>
                              </p:par>
                              <p:par>
                                <p:cTn id="28" presetID="10" presetClass="entr" presetSubtype="0" fill="hold" nodeType="withEffect">
                                  <p:stCondLst>
                                    <p:cond delay="0"/>
                                  </p:stCondLst>
                                  <p:childTnLst>
                                    <p:set>
                                      <p:cBhvr>
                                        <p:cTn id="29" dur="1" fill="hold">
                                          <p:stCondLst>
                                            <p:cond delay="0"/>
                                          </p:stCondLst>
                                        </p:cTn>
                                        <p:tgtEl>
                                          <p:spTgt spid="3283"/>
                                        </p:tgtEl>
                                        <p:attrNameLst>
                                          <p:attrName>style.visibility</p:attrName>
                                        </p:attrNameLst>
                                      </p:cBhvr>
                                      <p:to>
                                        <p:strVal val="visible"/>
                                      </p:to>
                                    </p:set>
                                    <p:animEffect transition="in" filter="fade">
                                      <p:cBhvr>
                                        <p:cTn id="30" dur="500"/>
                                        <p:tgtEl>
                                          <p:spTgt spid="3283"/>
                                        </p:tgtEl>
                                      </p:cBhvr>
                                    </p:animEffect>
                                  </p:childTnLst>
                                </p:cTn>
                              </p:par>
                              <p:par>
                                <p:cTn id="31" presetID="10" presetClass="entr" presetSubtype="0" fill="hold" nodeType="withEffect">
                                  <p:stCondLst>
                                    <p:cond delay="0"/>
                                  </p:stCondLst>
                                  <p:childTnLst>
                                    <p:set>
                                      <p:cBhvr>
                                        <p:cTn id="32" dur="1" fill="hold">
                                          <p:stCondLst>
                                            <p:cond delay="0"/>
                                          </p:stCondLst>
                                        </p:cTn>
                                        <p:tgtEl>
                                          <p:spTgt spid="3284"/>
                                        </p:tgtEl>
                                        <p:attrNameLst>
                                          <p:attrName>style.visibility</p:attrName>
                                        </p:attrNameLst>
                                      </p:cBhvr>
                                      <p:to>
                                        <p:strVal val="visible"/>
                                      </p:to>
                                    </p:set>
                                    <p:animEffect transition="in" filter="fade">
                                      <p:cBhvr>
                                        <p:cTn id="33" dur="500"/>
                                        <p:tgtEl>
                                          <p:spTgt spid="3284"/>
                                        </p:tgtEl>
                                      </p:cBhvr>
                                    </p:animEffect>
                                  </p:childTnLst>
                                </p:cTn>
                              </p:par>
                              <p:par>
                                <p:cTn id="34" presetID="10" presetClass="entr" presetSubtype="0" fill="hold" nodeType="withEffect">
                                  <p:stCondLst>
                                    <p:cond delay="0"/>
                                  </p:stCondLst>
                                  <p:childTnLst>
                                    <p:set>
                                      <p:cBhvr>
                                        <p:cTn id="35" dur="1" fill="hold">
                                          <p:stCondLst>
                                            <p:cond delay="0"/>
                                          </p:stCondLst>
                                        </p:cTn>
                                        <p:tgtEl>
                                          <p:spTgt spid="3285"/>
                                        </p:tgtEl>
                                        <p:attrNameLst>
                                          <p:attrName>style.visibility</p:attrName>
                                        </p:attrNameLst>
                                      </p:cBhvr>
                                      <p:to>
                                        <p:strVal val="visible"/>
                                      </p:to>
                                    </p:set>
                                    <p:animEffect transition="in" filter="fade">
                                      <p:cBhvr>
                                        <p:cTn id="36" dur="500"/>
                                        <p:tgtEl>
                                          <p:spTgt spid="3285"/>
                                        </p:tgtEl>
                                      </p:cBhvr>
                                    </p:animEffect>
                                  </p:childTnLst>
                                </p:cTn>
                              </p:par>
                              <p:par>
                                <p:cTn id="37" presetID="10" presetClass="entr" presetSubtype="0" fill="hold" nodeType="withEffect">
                                  <p:stCondLst>
                                    <p:cond delay="0"/>
                                  </p:stCondLst>
                                  <p:childTnLst>
                                    <p:set>
                                      <p:cBhvr>
                                        <p:cTn id="38" dur="1" fill="hold">
                                          <p:stCondLst>
                                            <p:cond delay="0"/>
                                          </p:stCondLst>
                                        </p:cTn>
                                        <p:tgtEl>
                                          <p:spTgt spid="3286"/>
                                        </p:tgtEl>
                                        <p:attrNameLst>
                                          <p:attrName>style.visibility</p:attrName>
                                        </p:attrNameLst>
                                      </p:cBhvr>
                                      <p:to>
                                        <p:strVal val="visible"/>
                                      </p:to>
                                    </p:set>
                                    <p:animEffect transition="in" filter="fade">
                                      <p:cBhvr>
                                        <p:cTn id="39" dur="500"/>
                                        <p:tgtEl>
                                          <p:spTgt spid="3286"/>
                                        </p:tgtEl>
                                      </p:cBhvr>
                                    </p:animEffect>
                                  </p:childTnLst>
                                </p:cTn>
                              </p:par>
                              <p:par>
                                <p:cTn id="40" presetID="10" presetClass="entr" presetSubtype="0" fill="hold" nodeType="withEffect">
                                  <p:stCondLst>
                                    <p:cond delay="0"/>
                                  </p:stCondLst>
                                  <p:childTnLst>
                                    <p:set>
                                      <p:cBhvr>
                                        <p:cTn id="41" dur="1" fill="hold">
                                          <p:stCondLst>
                                            <p:cond delay="0"/>
                                          </p:stCondLst>
                                        </p:cTn>
                                        <p:tgtEl>
                                          <p:spTgt spid="3287"/>
                                        </p:tgtEl>
                                        <p:attrNameLst>
                                          <p:attrName>style.visibility</p:attrName>
                                        </p:attrNameLst>
                                      </p:cBhvr>
                                      <p:to>
                                        <p:strVal val="visible"/>
                                      </p:to>
                                    </p:set>
                                    <p:animEffect transition="in" filter="fade">
                                      <p:cBhvr>
                                        <p:cTn id="42" dur="500"/>
                                        <p:tgtEl>
                                          <p:spTgt spid="3287"/>
                                        </p:tgtEl>
                                      </p:cBhvr>
                                    </p:animEffect>
                                  </p:childTnLst>
                                </p:cTn>
                              </p:par>
                              <p:par>
                                <p:cTn id="43" presetID="10" presetClass="entr" presetSubtype="0" fill="hold" nodeType="withEffect">
                                  <p:stCondLst>
                                    <p:cond delay="0"/>
                                  </p:stCondLst>
                                  <p:childTnLst>
                                    <p:set>
                                      <p:cBhvr>
                                        <p:cTn id="44" dur="1" fill="hold">
                                          <p:stCondLst>
                                            <p:cond delay="0"/>
                                          </p:stCondLst>
                                        </p:cTn>
                                        <p:tgtEl>
                                          <p:spTgt spid="3288"/>
                                        </p:tgtEl>
                                        <p:attrNameLst>
                                          <p:attrName>style.visibility</p:attrName>
                                        </p:attrNameLst>
                                      </p:cBhvr>
                                      <p:to>
                                        <p:strVal val="visible"/>
                                      </p:to>
                                    </p:set>
                                    <p:animEffect transition="in" filter="fade">
                                      <p:cBhvr>
                                        <p:cTn id="45" dur="500"/>
                                        <p:tgtEl>
                                          <p:spTgt spid="3288"/>
                                        </p:tgtEl>
                                      </p:cBhvr>
                                    </p:animEffect>
                                  </p:childTnLst>
                                </p:cTn>
                              </p:par>
                              <p:par>
                                <p:cTn id="46" presetID="10" presetClass="entr" presetSubtype="0" fill="hold" nodeType="withEffect">
                                  <p:stCondLst>
                                    <p:cond delay="0"/>
                                  </p:stCondLst>
                                  <p:childTnLst>
                                    <p:set>
                                      <p:cBhvr>
                                        <p:cTn id="47" dur="1" fill="hold">
                                          <p:stCondLst>
                                            <p:cond delay="0"/>
                                          </p:stCondLst>
                                        </p:cTn>
                                        <p:tgtEl>
                                          <p:spTgt spid="3289"/>
                                        </p:tgtEl>
                                        <p:attrNameLst>
                                          <p:attrName>style.visibility</p:attrName>
                                        </p:attrNameLst>
                                      </p:cBhvr>
                                      <p:to>
                                        <p:strVal val="visible"/>
                                      </p:to>
                                    </p:set>
                                    <p:animEffect transition="in" filter="fade">
                                      <p:cBhvr>
                                        <p:cTn id="48" dur="500"/>
                                        <p:tgtEl>
                                          <p:spTgt spid="3289"/>
                                        </p:tgtEl>
                                      </p:cBhvr>
                                    </p:animEffect>
                                  </p:childTnLst>
                                </p:cTn>
                              </p:par>
                              <p:par>
                                <p:cTn id="49" presetID="10" presetClass="entr" presetSubtype="0" fill="hold" nodeType="withEffect">
                                  <p:stCondLst>
                                    <p:cond delay="0"/>
                                  </p:stCondLst>
                                  <p:childTnLst>
                                    <p:set>
                                      <p:cBhvr>
                                        <p:cTn id="50" dur="1" fill="hold">
                                          <p:stCondLst>
                                            <p:cond delay="0"/>
                                          </p:stCondLst>
                                        </p:cTn>
                                        <p:tgtEl>
                                          <p:spTgt spid="3290"/>
                                        </p:tgtEl>
                                        <p:attrNameLst>
                                          <p:attrName>style.visibility</p:attrName>
                                        </p:attrNameLst>
                                      </p:cBhvr>
                                      <p:to>
                                        <p:strVal val="visible"/>
                                      </p:to>
                                    </p:set>
                                    <p:animEffect transition="in" filter="fade">
                                      <p:cBhvr>
                                        <p:cTn id="51" dur="500"/>
                                        <p:tgtEl>
                                          <p:spTgt spid="3290"/>
                                        </p:tgtEl>
                                      </p:cBhvr>
                                    </p:animEffect>
                                  </p:childTnLst>
                                </p:cTn>
                              </p:par>
                              <p:par>
                                <p:cTn id="52" presetID="10" presetClass="entr" presetSubtype="0" fill="hold" nodeType="withEffect">
                                  <p:stCondLst>
                                    <p:cond delay="0"/>
                                  </p:stCondLst>
                                  <p:childTnLst>
                                    <p:set>
                                      <p:cBhvr>
                                        <p:cTn id="53" dur="1" fill="hold">
                                          <p:stCondLst>
                                            <p:cond delay="0"/>
                                          </p:stCondLst>
                                        </p:cTn>
                                        <p:tgtEl>
                                          <p:spTgt spid="3291"/>
                                        </p:tgtEl>
                                        <p:attrNameLst>
                                          <p:attrName>style.visibility</p:attrName>
                                        </p:attrNameLst>
                                      </p:cBhvr>
                                      <p:to>
                                        <p:strVal val="visible"/>
                                      </p:to>
                                    </p:set>
                                    <p:animEffect transition="in" filter="fade">
                                      <p:cBhvr>
                                        <p:cTn id="54" dur="500"/>
                                        <p:tgtEl>
                                          <p:spTgt spid="329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292"/>
                                        </p:tgtEl>
                                        <p:attrNameLst>
                                          <p:attrName>style.visibility</p:attrName>
                                        </p:attrNameLst>
                                      </p:cBhvr>
                                      <p:to>
                                        <p:strVal val="visible"/>
                                      </p:to>
                                    </p:set>
                                    <p:animEffect transition="in" filter="fade">
                                      <p:cBhvr>
                                        <p:cTn id="59" dur="500"/>
                                        <p:tgtEl>
                                          <p:spTgt spid="329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293"/>
                                        </p:tgtEl>
                                        <p:attrNameLst>
                                          <p:attrName>style.visibility</p:attrName>
                                        </p:attrNameLst>
                                      </p:cBhvr>
                                      <p:to>
                                        <p:strVal val="visible"/>
                                      </p:to>
                                    </p:set>
                                    <p:animEffect transition="in" filter="fade">
                                      <p:cBhvr>
                                        <p:cTn id="64" dur="500"/>
                                        <p:tgtEl>
                                          <p:spTgt spid="3293"/>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294"/>
                                        </p:tgtEl>
                                        <p:attrNameLst>
                                          <p:attrName>style.visibility</p:attrName>
                                        </p:attrNameLst>
                                      </p:cBhvr>
                                      <p:to>
                                        <p:strVal val="visible"/>
                                      </p:to>
                                    </p:set>
                                    <p:animEffect transition="in" filter="fade">
                                      <p:cBhvr>
                                        <p:cTn id="69" dur="500"/>
                                        <p:tgtEl>
                                          <p:spTgt spid="3294"/>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295"/>
                                        </p:tgtEl>
                                        <p:attrNameLst>
                                          <p:attrName>style.visibility</p:attrName>
                                        </p:attrNameLst>
                                      </p:cBhvr>
                                      <p:to>
                                        <p:strVal val="visible"/>
                                      </p:to>
                                    </p:set>
                                    <p:animEffect transition="in" filter="fade">
                                      <p:cBhvr>
                                        <p:cTn id="74" dur="500"/>
                                        <p:tgtEl>
                                          <p:spTgt spid="3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99"/>
        <p:cNvGrpSpPr/>
        <p:nvPr/>
      </p:nvGrpSpPr>
      <p:grpSpPr>
        <a:xfrm>
          <a:off x="0" y="0"/>
          <a:ext cx="0" cy="0"/>
          <a:chOff x="0" y="0"/>
          <a:chExt cx="0" cy="0"/>
        </a:xfrm>
      </p:grpSpPr>
      <p:grpSp>
        <p:nvGrpSpPr>
          <p:cNvPr id="2" name="Google Shape;3300;p18"/>
          <p:cNvGrpSpPr/>
          <p:nvPr/>
        </p:nvGrpSpPr>
        <p:grpSpPr>
          <a:xfrm>
            <a:off x="810728" y="504981"/>
            <a:ext cx="10390672" cy="2246769"/>
            <a:chOff x="1296327" y="1453656"/>
            <a:chExt cx="10390672" cy="2246769"/>
          </a:xfrm>
        </p:grpSpPr>
        <p:sp>
          <p:nvSpPr>
            <p:cNvPr id="3301" name="Google Shape;3301;p18"/>
            <p:cNvSpPr txBox="1"/>
            <p:nvPr/>
          </p:nvSpPr>
          <p:spPr>
            <a:xfrm>
              <a:off x="1866915" y="1453656"/>
              <a:ext cx="9820084" cy="22467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Kết thúc Đại hội Thể thao Đông Nam Á lần thứ 30, Đoàn Thể thao Việt Nam giành được 288 huy chương gồm Vàng, Bạc và Đồng. Trong đó có 190 huy chương Bạc và Đồng. Hỏi Đoàn Thể thao Việt Nam giành được bao nhiêu huy chương Vàng?</a:t>
              </a:r>
              <a:endParaRPr/>
            </a:p>
          </p:txBody>
        </p:sp>
        <p:sp>
          <p:nvSpPr>
            <p:cNvPr id="3302" name="Google Shape;3302;p18"/>
            <p:cNvSpPr/>
            <p:nvPr/>
          </p:nvSpPr>
          <p:spPr>
            <a:xfrm>
              <a:off x="1296327" y="1520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sz="3600" b="1">
                <a:solidFill>
                  <a:schemeClr val="lt1"/>
                </a:solidFill>
                <a:latin typeface="Arial"/>
                <a:ea typeface="Arial"/>
                <a:cs typeface="Arial"/>
                <a:sym typeface="Arial"/>
              </a:endParaRPr>
            </a:p>
          </p:txBody>
        </p:sp>
      </p:grpSp>
      <p:sp>
        <p:nvSpPr>
          <p:cNvPr id="3303" name="Google Shape;3303;p18"/>
          <p:cNvSpPr txBox="1"/>
          <p:nvPr/>
        </p:nvSpPr>
        <p:spPr>
          <a:xfrm>
            <a:off x="1935606" y="2369986"/>
            <a:ext cx="7844778"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chemeClr val="dk1"/>
                </a:solidFill>
                <a:latin typeface="Arial"/>
                <a:ea typeface="Arial"/>
                <a:cs typeface="Arial"/>
                <a:sym typeface="Arial"/>
              </a:rPr>
              <a:t>Tóm tắt:</a:t>
            </a:r>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Có                                     : 288 huy chương</a:t>
            </a:r>
            <a:endParaRPr sz="2800">
              <a:solidFill>
                <a:schemeClr val="dk1"/>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Huy chương Bạc và Đồng: 190 huy chương</a:t>
            </a:r>
            <a:endParaRPr sz="2800">
              <a:solidFill>
                <a:schemeClr val="dk1"/>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Huy chương Vàng            : … huy chương?</a:t>
            </a:r>
            <a:endParaRPr/>
          </a:p>
        </p:txBody>
      </p:sp>
      <p:sp>
        <p:nvSpPr>
          <p:cNvPr id="3304" name="Google Shape;3304;p18"/>
          <p:cNvSpPr txBox="1"/>
          <p:nvPr/>
        </p:nvSpPr>
        <p:spPr>
          <a:xfrm>
            <a:off x="1096022" y="4336591"/>
            <a:ext cx="10003778"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rgbClr val="E36C09"/>
                </a:solidFill>
                <a:latin typeface="Arial"/>
                <a:ea typeface="Arial"/>
                <a:cs typeface="Arial"/>
                <a:sym typeface="Arial"/>
              </a:rPr>
              <a:t>  Bài giải</a:t>
            </a:r>
            <a:endParaRPr sz="2800">
              <a:solidFill>
                <a:srgbClr val="E36C09"/>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Đoàn Thể thao Việt Nam giành được số huy chương Vàng là:</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288 – 190 = 98 (huy chương)</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Đáp số: 98 huy chương</a:t>
            </a:r>
            <a:endParaRPr sz="2800">
              <a:solidFill>
                <a:srgbClr val="E36C09"/>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03"/>
                                        </p:tgtEl>
                                        <p:attrNameLst>
                                          <p:attrName>style.visibility</p:attrName>
                                        </p:attrNameLst>
                                      </p:cBhvr>
                                      <p:to>
                                        <p:strVal val="visible"/>
                                      </p:to>
                                    </p:set>
                                    <p:animEffect transition="in" filter="fade">
                                      <p:cBhvr>
                                        <p:cTn id="12" dur="500"/>
                                        <p:tgtEl>
                                          <p:spTgt spid="330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04">
                                            <p:txEl>
                                              <p:pRg st="0" end="0"/>
                                            </p:txEl>
                                          </p:spTgt>
                                        </p:tgtEl>
                                        <p:attrNameLst>
                                          <p:attrName>style.visibility</p:attrName>
                                        </p:attrNameLst>
                                      </p:cBhvr>
                                      <p:to>
                                        <p:strVal val="visible"/>
                                      </p:to>
                                    </p:set>
                                    <p:animEffect transition="in" filter="fade">
                                      <p:cBhvr>
                                        <p:cTn id="17" dur="500"/>
                                        <p:tgtEl>
                                          <p:spTgt spid="330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04">
                                            <p:txEl>
                                              <p:pRg st="1" end="1"/>
                                            </p:txEl>
                                          </p:spTgt>
                                        </p:tgtEl>
                                        <p:attrNameLst>
                                          <p:attrName>style.visibility</p:attrName>
                                        </p:attrNameLst>
                                      </p:cBhvr>
                                      <p:to>
                                        <p:strVal val="visible"/>
                                      </p:to>
                                    </p:set>
                                    <p:animEffect transition="in" filter="fade">
                                      <p:cBhvr>
                                        <p:cTn id="22" dur="500"/>
                                        <p:tgtEl>
                                          <p:spTgt spid="330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04">
                                            <p:txEl>
                                              <p:pRg st="2" end="2"/>
                                            </p:txEl>
                                          </p:spTgt>
                                        </p:tgtEl>
                                        <p:attrNameLst>
                                          <p:attrName>style.visibility</p:attrName>
                                        </p:attrNameLst>
                                      </p:cBhvr>
                                      <p:to>
                                        <p:strVal val="visible"/>
                                      </p:to>
                                    </p:set>
                                    <p:animEffect transition="in" filter="fade">
                                      <p:cBhvr>
                                        <p:cTn id="27" dur="500"/>
                                        <p:tgtEl>
                                          <p:spTgt spid="330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04">
                                            <p:txEl>
                                              <p:pRg st="3" end="3"/>
                                            </p:txEl>
                                          </p:spTgt>
                                        </p:tgtEl>
                                        <p:attrNameLst>
                                          <p:attrName>style.visibility</p:attrName>
                                        </p:attrNameLst>
                                      </p:cBhvr>
                                      <p:to>
                                        <p:strVal val="visible"/>
                                      </p:to>
                                    </p:set>
                                    <p:animEffect transition="in" filter="fade">
                                      <p:cBhvr>
                                        <p:cTn id="32" dur="500"/>
                                        <p:tgtEl>
                                          <p:spTgt spid="330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08"/>
        <p:cNvGrpSpPr/>
        <p:nvPr/>
      </p:nvGrpSpPr>
      <p:grpSpPr>
        <a:xfrm>
          <a:off x="0" y="0"/>
          <a:ext cx="0" cy="0"/>
          <a:chOff x="0" y="0"/>
          <a:chExt cx="0" cy="0"/>
        </a:xfrm>
      </p:grpSpPr>
      <p:sp>
        <p:nvSpPr>
          <p:cNvPr id="3309" name="Google Shape;3309;p19"/>
          <p:cNvSpPr/>
          <p:nvPr/>
        </p:nvSpPr>
        <p:spPr>
          <a:xfrm>
            <a:off x="1140928" y="749713"/>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4</a:t>
            </a:r>
            <a:endParaRPr sz="3600" b="1">
              <a:solidFill>
                <a:schemeClr val="lt1"/>
              </a:solidFill>
              <a:latin typeface="Arial"/>
              <a:ea typeface="Arial"/>
              <a:cs typeface="Arial"/>
              <a:sym typeface="Arial"/>
            </a:endParaRPr>
          </a:p>
        </p:txBody>
      </p:sp>
      <p:pic>
        <p:nvPicPr>
          <p:cNvPr id="3310" name="Google Shape;3310;p19" descr="Screen Clipping"/>
          <p:cNvPicPr preferRelativeResize="0"/>
          <p:nvPr/>
        </p:nvPicPr>
        <p:blipFill rotWithShape="1">
          <a:blip r:embed="rId3">
            <a:alphaModFix/>
          </a:blip>
          <a:srcRect/>
          <a:stretch/>
        </p:blipFill>
        <p:spPr>
          <a:xfrm>
            <a:off x="1769078" y="3574018"/>
            <a:ext cx="8133152" cy="2238355"/>
          </a:xfrm>
          <a:prstGeom prst="rect">
            <a:avLst/>
          </a:prstGeom>
          <a:noFill/>
          <a:ln>
            <a:noFill/>
          </a:ln>
        </p:spPr>
      </p:pic>
      <p:sp>
        <p:nvSpPr>
          <p:cNvPr id="3311" name="Google Shape;3311;p19"/>
          <p:cNvSpPr/>
          <p:nvPr/>
        </p:nvSpPr>
        <p:spPr>
          <a:xfrm>
            <a:off x="2159000" y="1472701"/>
            <a:ext cx="1993900" cy="724399"/>
          </a:xfrm>
          <a:prstGeom prst="ellipse">
            <a:avLst/>
          </a:prstGeom>
          <a:solidFill>
            <a:schemeClr val="lt1"/>
          </a:solidFill>
          <a:ln w="381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231-125</a:t>
            </a:r>
            <a:endParaRPr sz="2800">
              <a:solidFill>
                <a:schemeClr val="dk1"/>
              </a:solidFill>
              <a:latin typeface="Arial"/>
              <a:ea typeface="Arial"/>
              <a:cs typeface="Arial"/>
              <a:sym typeface="Arial"/>
            </a:endParaRPr>
          </a:p>
        </p:txBody>
      </p:sp>
      <p:sp>
        <p:nvSpPr>
          <p:cNvPr id="3312" name="Google Shape;3312;p19"/>
          <p:cNvSpPr/>
          <p:nvPr/>
        </p:nvSpPr>
        <p:spPr>
          <a:xfrm>
            <a:off x="4758636" y="1472700"/>
            <a:ext cx="2148876" cy="724399"/>
          </a:xfrm>
          <a:prstGeom prst="ellipse">
            <a:avLst/>
          </a:prstGeom>
          <a:solidFill>
            <a:schemeClr val="lt1"/>
          </a:solidFill>
          <a:ln w="381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425 - 330</a:t>
            </a:r>
            <a:endParaRPr sz="2800">
              <a:solidFill>
                <a:schemeClr val="dk1"/>
              </a:solidFill>
              <a:latin typeface="Arial"/>
              <a:ea typeface="Arial"/>
              <a:cs typeface="Arial"/>
              <a:sym typeface="Arial"/>
            </a:endParaRPr>
          </a:p>
        </p:txBody>
      </p:sp>
      <p:sp>
        <p:nvSpPr>
          <p:cNvPr id="3313" name="Google Shape;3313;p19"/>
          <p:cNvSpPr/>
          <p:nvPr/>
        </p:nvSpPr>
        <p:spPr>
          <a:xfrm>
            <a:off x="7360848" y="1472700"/>
            <a:ext cx="2164152" cy="724399"/>
          </a:xfrm>
          <a:prstGeom prst="ellipse">
            <a:avLst/>
          </a:prstGeom>
          <a:solidFill>
            <a:schemeClr val="lt1"/>
          </a:solidFill>
          <a:ln w="381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526 - 400</a:t>
            </a:r>
            <a:endParaRPr sz="2800">
              <a:solidFill>
                <a:schemeClr val="dk1"/>
              </a:solidFill>
              <a:latin typeface="Arial"/>
              <a:ea typeface="Arial"/>
              <a:cs typeface="Arial"/>
              <a:sym typeface="Arial"/>
            </a:endParaRPr>
          </a:p>
        </p:txBody>
      </p:sp>
      <p:sp>
        <p:nvSpPr>
          <p:cNvPr id="3314" name="Google Shape;3314;p19"/>
          <p:cNvSpPr/>
          <p:nvPr/>
        </p:nvSpPr>
        <p:spPr>
          <a:xfrm>
            <a:off x="2711450" y="2441059"/>
            <a:ext cx="889000" cy="889000"/>
          </a:xfrm>
          <a:prstGeom prst="ellipse">
            <a:avLst/>
          </a:prstGeom>
          <a:solidFill>
            <a:schemeClr val="lt1"/>
          </a:solidFill>
          <a:ln w="57150" cap="flat" cmpd="dbl">
            <a:solidFill>
              <a:srgbClr val="92D050"/>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106</a:t>
            </a:r>
            <a:endParaRPr sz="2800">
              <a:solidFill>
                <a:schemeClr val="dk1"/>
              </a:solidFill>
              <a:latin typeface="Arial"/>
              <a:ea typeface="Arial"/>
              <a:cs typeface="Arial"/>
              <a:sym typeface="Arial"/>
            </a:endParaRPr>
          </a:p>
        </p:txBody>
      </p:sp>
      <p:cxnSp>
        <p:nvCxnSpPr>
          <p:cNvPr id="3315" name="Google Shape;3315;p19"/>
          <p:cNvCxnSpPr>
            <a:stCxn id="3314" idx="0"/>
            <a:endCxn id="3311" idx="4"/>
          </p:cNvCxnSpPr>
          <p:nvPr/>
        </p:nvCxnSpPr>
        <p:spPr>
          <a:xfrm rot="10800000">
            <a:off x="3155950" y="2197159"/>
            <a:ext cx="0" cy="243900"/>
          </a:xfrm>
          <a:prstGeom prst="straightConnector1">
            <a:avLst/>
          </a:prstGeom>
          <a:noFill/>
          <a:ln w="28575" cap="flat" cmpd="sng">
            <a:solidFill>
              <a:srgbClr val="92D050"/>
            </a:solidFill>
            <a:prstDash val="solid"/>
            <a:miter lim="800000"/>
            <a:headEnd type="none" w="sm" len="sm"/>
            <a:tailEnd type="none" w="sm" len="sm"/>
          </a:ln>
        </p:spPr>
      </p:cxnSp>
      <p:sp>
        <p:nvSpPr>
          <p:cNvPr id="3316" name="Google Shape;3316;p19"/>
          <p:cNvSpPr/>
          <p:nvPr/>
        </p:nvSpPr>
        <p:spPr>
          <a:xfrm>
            <a:off x="5391154" y="2441059"/>
            <a:ext cx="889000" cy="889000"/>
          </a:xfrm>
          <a:prstGeom prst="ellipse">
            <a:avLst/>
          </a:prstGeom>
          <a:solidFill>
            <a:schemeClr val="lt1"/>
          </a:solidFill>
          <a:ln w="57150" cap="flat" cmpd="dbl">
            <a:solidFill>
              <a:srgbClr val="92D050"/>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95</a:t>
            </a:r>
            <a:endParaRPr sz="2800">
              <a:solidFill>
                <a:schemeClr val="dk1"/>
              </a:solidFill>
              <a:latin typeface="Arial"/>
              <a:ea typeface="Arial"/>
              <a:cs typeface="Arial"/>
              <a:sym typeface="Arial"/>
            </a:endParaRPr>
          </a:p>
        </p:txBody>
      </p:sp>
      <p:cxnSp>
        <p:nvCxnSpPr>
          <p:cNvPr id="3317" name="Google Shape;3317;p19"/>
          <p:cNvCxnSpPr>
            <a:stCxn id="3316" idx="0"/>
          </p:cNvCxnSpPr>
          <p:nvPr/>
        </p:nvCxnSpPr>
        <p:spPr>
          <a:xfrm rot="10800000">
            <a:off x="5835654" y="2197159"/>
            <a:ext cx="0" cy="243900"/>
          </a:xfrm>
          <a:prstGeom prst="straightConnector1">
            <a:avLst/>
          </a:prstGeom>
          <a:noFill/>
          <a:ln w="28575" cap="flat" cmpd="sng">
            <a:solidFill>
              <a:srgbClr val="92D050"/>
            </a:solidFill>
            <a:prstDash val="solid"/>
            <a:miter lim="800000"/>
            <a:headEnd type="none" w="sm" len="sm"/>
            <a:tailEnd type="none" w="sm" len="sm"/>
          </a:ln>
        </p:spPr>
      </p:cxnSp>
      <p:sp>
        <p:nvSpPr>
          <p:cNvPr id="3318" name="Google Shape;3318;p19"/>
          <p:cNvSpPr/>
          <p:nvPr/>
        </p:nvSpPr>
        <p:spPr>
          <a:xfrm>
            <a:off x="8001004" y="2441059"/>
            <a:ext cx="889000" cy="889000"/>
          </a:xfrm>
          <a:prstGeom prst="ellipse">
            <a:avLst/>
          </a:prstGeom>
          <a:solidFill>
            <a:schemeClr val="lt1"/>
          </a:solidFill>
          <a:ln w="57150" cap="flat" cmpd="dbl">
            <a:solidFill>
              <a:srgbClr val="92D050"/>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126</a:t>
            </a:r>
            <a:endParaRPr sz="2800">
              <a:solidFill>
                <a:schemeClr val="dk1"/>
              </a:solidFill>
              <a:latin typeface="Arial"/>
              <a:ea typeface="Arial"/>
              <a:cs typeface="Arial"/>
              <a:sym typeface="Arial"/>
            </a:endParaRPr>
          </a:p>
        </p:txBody>
      </p:sp>
      <p:cxnSp>
        <p:nvCxnSpPr>
          <p:cNvPr id="3319" name="Google Shape;3319;p19"/>
          <p:cNvCxnSpPr>
            <a:stCxn id="3318" idx="0"/>
          </p:cNvCxnSpPr>
          <p:nvPr/>
        </p:nvCxnSpPr>
        <p:spPr>
          <a:xfrm rot="10800000">
            <a:off x="8445504" y="2197159"/>
            <a:ext cx="0" cy="243900"/>
          </a:xfrm>
          <a:prstGeom prst="straightConnector1">
            <a:avLst/>
          </a:prstGeom>
          <a:noFill/>
          <a:ln w="28575" cap="flat" cmpd="sng">
            <a:solidFill>
              <a:srgbClr val="92D050"/>
            </a:solidFill>
            <a:prstDash val="solid"/>
            <a:miter lim="800000"/>
            <a:headEnd type="none" w="sm" len="sm"/>
            <a:tailEnd type="none" w="sm" len="sm"/>
          </a:ln>
        </p:spPr>
      </p:cxnSp>
      <p:sp>
        <p:nvSpPr>
          <p:cNvPr id="3320" name="Google Shape;3320;p19"/>
          <p:cNvSpPr txBox="1"/>
          <p:nvPr/>
        </p:nvSpPr>
        <p:spPr>
          <a:xfrm>
            <a:off x="2424019" y="5049428"/>
            <a:ext cx="146386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Arial"/>
                <a:ea typeface="Arial"/>
                <a:cs typeface="Arial"/>
                <a:sym typeface="Arial"/>
              </a:rPr>
              <a:t>Số lớn nhất</a:t>
            </a:r>
            <a:endParaRPr sz="1800" b="1">
              <a:solidFill>
                <a:schemeClr val="lt1"/>
              </a:solidFill>
              <a:latin typeface="Arial"/>
              <a:ea typeface="Arial"/>
              <a:cs typeface="Arial"/>
              <a:sym typeface="Arial"/>
            </a:endParaRPr>
          </a:p>
        </p:txBody>
      </p:sp>
      <p:sp>
        <p:nvSpPr>
          <p:cNvPr id="3321" name="Google Shape;3321;p19"/>
          <p:cNvSpPr txBox="1"/>
          <p:nvPr/>
        </p:nvSpPr>
        <p:spPr>
          <a:xfrm>
            <a:off x="5150836" y="5049428"/>
            <a:ext cx="136447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Arial"/>
                <a:ea typeface="Arial"/>
                <a:cs typeface="Arial"/>
                <a:sym typeface="Arial"/>
              </a:rPr>
              <a:t>Số bé nhất</a:t>
            </a:r>
            <a:endParaRPr sz="1800" b="1">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11"/>
                                        </p:tgtEl>
                                        <p:attrNameLst>
                                          <p:attrName>style.visibility</p:attrName>
                                        </p:attrNameLst>
                                      </p:cBhvr>
                                      <p:to>
                                        <p:strVal val="visible"/>
                                      </p:to>
                                    </p:set>
                                    <p:animEffect transition="in" filter="fade">
                                      <p:cBhvr>
                                        <p:cTn id="7" dur="500"/>
                                        <p:tgtEl>
                                          <p:spTgt spid="3311"/>
                                        </p:tgtEl>
                                      </p:cBhvr>
                                    </p:animEffect>
                                  </p:childTnLst>
                                </p:cTn>
                              </p:par>
                              <p:par>
                                <p:cTn id="8" presetID="10" presetClass="entr" presetSubtype="0" fill="hold" nodeType="withEffect">
                                  <p:stCondLst>
                                    <p:cond delay="0"/>
                                  </p:stCondLst>
                                  <p:childTnLst>
                                    <p:set>
                                      <p:cBhvr>
                                        <p:cTn id="9" dur="1" fill="hold">
                                          <p:stCondLst>
                                            <p:cond delay="0"/>
                                          </p:stCondLst>
                                        </p:cTn>
                                        <p:tgtEl>
                                          <p:spTgt spid="3312"/>
                                        </p:tgtEl>
                                        <p:attrNameLst>
                                          <p:attrName>style.visibility</p:attrName>
                                        </p:attrNameLst>
                                      </p:cBhvr>
                                      <p:to>
                                        <p:strVal val="visible"/>
                                      </p:to>
                                    </p:set>
                                    <p:animEffect transition="in" filter="fade">
                                      <p:cBhvr>
                                        <p:cTn id="10" dur="500"/>
                                        <p:tgtEl>
                                          <p:spTgt spid="3312"/>
                                        </p:tgtEl>
                                      </p:cBhvr>
                                    </p:animEffect>
                                  </p:childTnLst>
                                </p:cTn>
                              </p:par>
                              <p:par>
                                <p:cTn id="11" presetID="10" presetClass="entr" presetSubtype="0" fill="hold" nodeType="withEffect">
                                  <p:stCondLst>
                                    <p:cond delay="0"/>
                                  </p:stCondLst>
                                  <p:childTnLst>
                                    <p:set>
                                      <p:cBhvr>
                                        <p:cTn id="12" dur="1" fill="hold">
                                          <p:stCondLst>
                                            <p:cond delay="0"/>
                                          </p:stCondLst>
                                        </p:cTn>
                                        <p:tgtEl>
                                          <p:spTgt spid="3313"/>
                                        </p:tgtEl>
                                        <p:attrNameLst>
                                          <p:attrName>style.visibility</p:attrName>
                                        </p:attrNameLst>
                                      </p:cBhvr>
                                      <p:to>
                                        <p:strVal val="visible"/>
                                      </p:to>
                                    </p:set>
                                    <p:animEffect transition="in" filter="fade">
                                      <p:cBhvr>
                                        <p:cTn id="13" dur="500"/>
                                        <p:tgtEl>
                                          <p:spTgt spid="33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310"/>
                                        </p:tgtEl>
                                        <p:attrNameLst>
                                          <p:attrName>style.visibility</p:attrName>
                                        </p:attrNameLst>
                                      </p:cBhvr>
                                      <p:to>
                                        <p:strVal val="visible"/>
                                      </p:to>
                                    </p:set>
                                    <p:animEffect transition="in" filter="fade">
                                      <p:cBhvr>
                                        <p:cTn id="18" dur="500"/>
                                        <p:tgtEl>
                                          <p:spTgt spid="33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315"/>
                                        </p:tgtEl>
                                        <p:attrNameLst>
                                          <p:attrName>style.visibility</p:attrName>
                                        </p:attrNameLst>
                                      </p:cBhvr>
                                      <p:to>
                                        <p:strVal val="visible"/>
                                      </p:to>
                                    </p:set>
                                    <p:animEffect transition="in" filter="fade">
                                      <p:cBhvr>
                                        <p:cTn id="23" dur="250"/>
                                        <p:tgtEl>
                                          <p:spTgt spid="3315"/>
                                        </p:tgtEl>
                                      </p:cBhvr>
                                    </p:animEffect>
                                  </p:childTnLst>
                                </p:cTn>
                              </p:par>
                            </p:childTnLst>
                          </p:cTn>
                        </p:par>
                        <p:par>
                          <p:cTn id="24" fill="hold">
                            <p:stCondLst>
                              <p:cond delay="250"/>
                            </p:stCondLst>
                            <p:childTnLst>
                              <p:par>
                                <p:cTn id="25" presetID="10" presetClass="entr" presetSubtype="0" fill="hold" nodeType="afterEffect">
                                  <p:stCondLst>
                                    <p:cond delay="0"/>
                                  </p:stCondLst>
                                  <p:childTnLst>
                                    <p:set>
                                      <p:cBhvr>
                                        <p:cTn id="26" dur="1" fill="hold">
                                          <p:stCondLst>
                                            <p:cond delay="0"/>
                                          </p:stCondLst>
                                        </p:cTn>
                                        <p:tgtEl>
                                          <p:spTgt spid="3314"/>
                                        </p:tgtEl>
                                        <p:attrNameLst>
                                          <p:attrName>style.visibility</p:attrName>
                                        </p:attrNameLst>
                                      </p:cBhvr>
                                      <p:to>
                                        <p:strVal val="visible"/>
                                      </p:to>
                                    </p:set>
                                    <p:animEffect transition="in" filter="fade">
                                      <p:cBhvr>
                                        <p:cTn id="27" dur="500"/>
                                        <p:tgtEl>
                                          <p:spTgt spid="33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17"/>
                                        </p:tgtEl>
                                        <p:attrNameLst>
                                          <p:attrName>style.visibility</p:attrName>
                                        </p:attrNameLst>
                                      </p:cBhvr>
                                      <p:to>
                                        <p:strVal val="visible"/>
                                      </p:to>
                                    </p:set>
                                    <p:animEffect transition="in" filter="fade">
                                      <p:cBhvr>
                                        <p:cTn id="32" dur="250"/>
                                        <p:tgtEl>
                                          <p:spTgt spid="3317"/>
                                        </p:tgtEl>
                                      </p:cBhvr>
                                    </p:animEffect>
                                  </p:childTnLst>
                                </p:cTn>
                              </p:par>
                            </p:childTnLst>
                          </p:cTn>
                        </p:par>
                        <p:par>
                          <p:cTn id="33" fill="hold">
                            <p:stCondLst>
                              <p:cond delay="250"/>
                            </p:stCondLst>
                            <p:childTnLst>
                              <p:par>
                                <p:cTn id="34" presetID="10" presetClass="entr" presetSubtype="0" fill="hold" nodeType="afterEffect">
                                  <p:stCondLst>
                                    <p:cond delay="0"/>
                                  </p:stCondLst>
                                  <p:childTnLst>
                                    <p:set>
                                      <p:cBhvr>
                                        <p:cTn id="35" dur="1" fill="hold">
                                          <p:stCondLst>
                                            <p:cond delay="0"/>
                                          </p:stCondLst>
                                        </p:cTn>
                                        <p:tgtEl>
                                          <p:spTgt spid="3316"/>
                                        </p:tgtEl>
                                        <p:attrNameLst>
                                          <p:attrName>style.visibility</p:attrName>
                                        </p:attrNameLst>
                                      </p:cBhvr>
                                      <p:to>
                                        <p:strVal val="visible"/>
                                      </p:to>
                                    </p:set>
                                    <p:animEffect transition="in" filter="fade">
                                      <p:cBhvr>
                                        <p:cTn id="36" dur="500"/>
                                        <p:tgtEl>
                                          <p:spTgt spid="331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319"/>
                                        </p:tgtEl>
                                        <p:attrNameLst>
                                          <p:attrName>style.visibility</p:attrName>
                                        </p:attrNameLst>
                                      </p:cBhvr>
                                      <p:to>
                                        <p:strVal val="visible"/>
                                      </p:to>
                                    </p:set>
                                    <p:animEffect transition="in" filter="fade">
                                      <p:cBhvr>
                                        <p:cTn id="41" dur="250"/>
                                        <p:tgtEl>
                                          <p:spTgt spid="3319"/>
                                        </p:tgtEl>
                                      </p:cBhvr>
                                    </p:animEffect>
                                  </p:childTnLst>
                                </p:cTn>
                              </p:par>
                            </p:childTnLst>
                          </p:cTn>
                        </p:par>
                        <p:par>
                          <p:cTn id="42" fill="hold">
                            <p:stCondLst>
                              <p:cond delay="250"/>
                            </p:stCondLst>
                            <p:childTnLst>
                              <p:par>
                                <p:cTn id="43" presetID="10" presetClass="entr" presetSubtype="0" fill="hold" nodeType="afterEffect">
                                  <p:stCondLst>
                                    <p:cond delay="0"/>
                                  </p:stCondLst>
                                  <p:childTnLst>
                                    <p:set>
                                      <p:cBhvr>
                                        <p:cTn id="44" dur="1" fill="hold">
                                          <p:stCondLst>
                                            <p:cond delay="0"/>
                                          </p:stCondLst>
                                        </p:cTn>
                                        <p:tgtEl>
                                          <p:spTgt spid="3318"/>
                                        </p:tgtEl>
                                        <p:attrNameLst>
                                          <p:attrName>style.visibility</p:attrName>
                                        </p:attrNameLst>
                                      </p:cBhvr>
                                      <p:to>
                                        <p:strVal val="visible"/>
                                      </p:to>
                                    </p:set>
                                    <p:animEffect transition="in" filter="fade">
                                      <p:cBhvr>
                                        <p:cTn id="45" dur="500"/>
                                        <p:tgtEl>
                                          <p:spTgt spid="331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320"/>
                                        </p:tgtEl>
                                        <p:attrNameLst>
                                          <p:attrName>style.visibility</p:attrName>
                                        </p:attrNameLst>
                                      </p:cBhvr>
                                      <p:to>
                                        <p:strVal val="visible"/>
                                      </p:to>
                                    </p:set>
                                    <p:animEffect transition="in" filter="fade">
                                      <p:cBhvr>
                                        <p:cTn id="50" dur="500"/>
                                        <p:tgtEl>
                                          <p:spTgt spid="3320"/>
                                        </p:tgtEl>
                                      </p:cBhvr>
                                    </p:animEffect>
                                  </p:childTnLst>
                                </p:cTn>
                              </p:par>
                              <p:par>
                                <p:cTn id="51" presetID="10" presetClass="entr" presetSubtype="0" fill="hold" nodeType="withEffect">
                                  <p:stCondLst>
                                    <p:cond delay="0"/>
                                  </p:stCondLst>
                                  <p:childTnLst>
                                    <p:set>
                                      <p:cBhvr>
                                        <p:cTn id="52" dur="1" fill="hold">
                                          <p:stCondLst>
                                            <p:cond delay="0"/>
                                          </p:stCondLst>
                                        </p:cTn>
                                        <p:tgtEl>
                                          <p:spTgt spid="3321"/>
                                        </p:tgtEl>
                                        <p:attrNameLst>
                                          <p:attrName>style.visibility</p:attrName>
                                        </p:attrNameLst>
                                      </p:cBhvr>
                                      <p:to>
                                        <p:strVal val="visible"/>
                                      </p:to>
                                    </p:set>
                                    <p:animEffect transition="in" filter="fade">
                                      <p:cBhvr>
                                        <p:cTn id="53" dur="500"/>
                                        <p:tgtEl>
                                          <p:spTgt spid="3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25"/>
        <p:cNvGrpSpPr/>
        <p:nvPr/>
      </p:nvGrpSpPr>
      <p:grpSpPr>
        <a:xfrm>
          <a:off x="0" y="0"/>
          <a:ext cx="0" cy="0"/>
          <a:chOff x="0" y="0"/>
          <a:chExt cx="0" cy="0"/>
        </a:xfrm>
      </p:grpSpPr>
      <p:pic>
        <p:nvPicPr>
          <p:cNvPr id="3326" name="Google Shape;3326;p20" descr="Screen Clipping"/>
          <p:cNvPicPr preferRelativeResize="0"/>
          <p:nvPr/>
        </p:nvPicPr>
        <p:blipFill rotWithShape="1">
          <a:blip r:embed="rId3">
            <a:alphaModFix/>
          </a:blip>
          <a:srcRect/>
          <a:stretch/>
        </p:blipFill>
        <p:spPr>
          <a:xfrm>
            <a:off x="810728" y="1209433"/>
            <a:ext cx="6971119" cy="5141340"/>
          </a:xfrm>
          <a:prstGeom prst="roundRect">
            <a:avLst>
              <a:gd name="adj" fmla="val 16667"/>
            </a:avLst>
          </a:prstGeom>
          <a:noFill/>
          <a:ln>
            <a:noFill/>
          </a:ln>
        </p:spPr>
      </p:pic>
      <p:grpSp>
        <p:nvGrpSpPr>
          <p:cNvPr id="2" name="Google Shape;3327;p20"/>
          <p:cNvGrpSpPr/>
          <p:nvPr/>
        </p:nvGrpSpPr>
        <p:grpSpPr>
          <a:xfrm>
            <a:off x="810728" y="504981"/>
            <a:ext cx="10390672" cy="954107"/>
            <a:chOff x="1296327" y="1453656"/>
            <a:chExt cx="10390672" cy="954107"/>
          </a:xfrm>
        </p:grpSpPr>
        <p:sp>
          <p:nvSpPr>
            <p:cNvPr id="3328" name="Google Shape;3328;p20"/>
            <p:cNvSpPr txBox="1"/>
            <p:nvPr/>
          </p:nvSpPr>
          <p:spPr>
            <a:xfrm>
              <a:off x="1866915" y="1453656"/>
              <a:ext cx="9820084"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Em hãy giúp Rô-bốt tìm phép tính sai trong bức tranh và sửa lại cho đúng.</a:t>
              </a:r>
              <a:endParaRPr sz="2800">
                <a:solidFill>
                  <a:schemeClr val="dk1"/>
                </a:solidFill>
                <a:latin typeface="Arial"/>
                <a:ea typeface="Arial"/>
                <a:cs typeface="Arial"/>
                <a:sym typeface="Arial"/>
              </a:endParaRPr>
            </a:p>
          </p:txBody>
        </p:sp>
        <p:sp>
          <p:nvSpPr>
            <p:cNvPr id="3329" name="Google Shape;3329;p20"/>
            <p:cNvSpPr/>
            <p:nvPr/>
          </p:nvSpPr>
          <p:spPr>
            <a:xfrm>
              <a:off x="1296327" y="1520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5</a:t>
              </a:r>
              <a:endParaRPr sz="3600" b="1">
                <a:solidFill>
                  <a:schemeClr val="lt1"/>
                </a:solidFill>
                <a:latin typeface="Arial"/>
                <a:ea typeface="Arial"/>
                <a:cs typeface="Arial"/>
                <a:sym typeface="Arial"/>
              </a:endParaRPr>
            </a:p>
          </p:txBody>
        </p:sp>
      </p:grpSp>
      <p:sp>
        <p:nvSpPr>
          <p:cNvPr id="3330" name="Google Shape;3330;p20"/>
          <p:cNvSpPr txBox="1"/>
          <p:nvPr/>
        </p:nvSpPr>
        <p:spPr>
          <a:xfrm>
            <a:off x="8139073" y="2641600"/>
            <a:ext cx="2705100" cy="195149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762 – 70 =</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529 – 130 =</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430 – 50 = </a:t>
            </a:r>
            <a:endParaRPr sz="2800">
              <a:solidFill>
                <a:schemeClr val="dk1"/>
              </a:solidFill>
              <a:latin typeface="Arial"/>
              <a:ea typeface="Arial"/>
              <a:cs typeface="Arial"/>
              <a:sym typeface="Arial"/>
            </a:endParaRPr>
          </a:p>
        </p:txBody>
      </p:sp>
      <p:sp>
        <p:nvSpPr>
          <p:cNvPr id="3331" name="Google Shape;3331;p20"/>
          <p:cNvSpPr txBox="1"/>
          <p:nvPr/>
        </p:nvSpPr>
        <p:spPr>
          <a:xfrm>
            <a:off x="9917072" y="2641600"/>
            <a:ext cx="927101"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692</a:t>
            </a:r>
            <a:endParaRPr sz="2800">
              <a:solidFill>
                <a:schemeClr val="dk1"/>
              </a:solidFill>
              <a:latin typeface="Arial"/>
              <a:ea typeface="Arial"/>
              <a:cs typeface="Arial"/>
              <a:sym typeface="Arial"/>
            </a:endParaRPr>
          </a:p>
        </p:txBody>
      </p:sp>
      <p:sp>
        <p:nvSpPr>
          <p:cNvPr id="3332" name="Google Shape;3332;p20"/>
          <p:cNvSpPr txBox="1"/>
          <p:nvPr/>
        </p:nvSpPr>
        <p:spPr>
          <a:xfrm>
            <a:off x="3378201" y="2163540"/>
            <a:ext cx="3810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rgbClr val="FF0000"/>
                </a:solidFill>
                <a:latin typeface="Arial"/>
                <a:ea typeface="Arial"/>
                <a:cs typeface="Arial"/>
                <a:sym typeface="Arial"/>
              </a:rPr>
              <a:t>đ</a:t>
            </a:r>
            <a:endParaRPr/>
          </a:p>
        </p:txBody>
      </p:sp>
      <p:sp>
        <p:nvSpPr>
          <p:cNvPr id="3333" name="Google Shape;3333;p20"/>
          <p:cNvSpPr txBox="1"/>
          <p:nvPr/>
        </p:nvSpPr>
        <p:spPr>
          <a:xfrm>
            <a:off x="10069472" y="3278664"/>
            <a:ext cx="927101"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399</a:t>
            </a:r>
            <a:endParaRPr sz="2800">
              <a:solidFill>
                <a:schemeClr val="dk1"/>
              </a:solidFill>
              <a:latin typeface="Arial"/>
              <a:ea typeface="Arial"/>
              <a:cs typeface="Arial"/>
              <a:sym typeface="Arial"/>
            </a:endParaRPr>
          </a:p>
        </p:txBody>
      </p:sp>
      <p:sp>
        <p:nvSpPr>
          <p:cNvPr id="3334" name="Google Shape;3334;p20"/>
          <p:cNvSpPr txBox="1"/>
          <p:nvPr/>
        </p:nvSpPr>
        <p:spPr>
          <a:xfrm>
            <a:off x="3340102" y="2780099"/>
            <a:ext cx="45719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FF0000"/>
                </a:solidFill>
                <a:latin typeface="Arial"/>
                <a:ea typeface="Arial"/>
                <a:cs typeface="Arial"/>
                <a:sym typeface="Arial"/>
              </a:rPr>
              <a:t>S</a:t>
            </a:r>
            <a:endParaRPr/>
          </a:p>
        </p:txBody>
      </p:sp>
      <p:sp>
        <p:nvSpPr>
          <p:cNvPr id="3335" name="Google Shape;3335;p20"/>
          <p:cNvSpPr txBox="1"/>
          <p:nvPr/>
        </p:nvSpPr>
        <p:spPr>
          <a:xfrm>
            <a:off x="10069472" y="3935880"/>
            <a:ext cx="927101"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380</a:t>
            </a:r>
            <a:endParaRPr sz="2800">
              <a:solidFill>
                <a:schemeClr val="dk1"/>
              </a:solidFill>
              <a:latin typeface="Arial"/>
              <a:ea typeface="Arial"/>
              <a:cs typeface="Arial"/>
              <a:sym typeface="Arial"/>
            </a:endParaRPr>
          </a:p>
        </p:txBody>
      </p:sp>
      <p:sp>
        <p:nvSpPr>
          <p:cNvPr id="3336" name="Google Shape;3336;p20"/>
          <p:cNvSpPr txBox="1"/>
          <p:nvPr/>
        </p:nvSpPr>
        <p:spPr>
          <a:xfrm>
            <a:off x="3684627" y="2807926"/>
            <a:ext cx="86359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FF0000"/>
                </a:solidFill>
                <a:latin typeface="Arial"/>
                <a:ea typeface="Arial"/>
                <a:cs typeface="Arial"/>
                <a:sym typeface="Arial"/>
              </a:rPr>
              <a:t>399</a:t>
            </a:r>
            <a:endParaRPr sz="2800">
              <a:solidFill>
                <a:srgbClr val="FF0000"/>
              </a:solidFill>
              <a:latin typeface="Arial"/>
              <a:ea typeface="Arial"/>
              <a:cs typeface="Arial"/>
              <a:sym typeface="Arial"/>
            </a:endParaRPr>
          </a:p>
        </p:txBody>
      </p:sp>
      <p:sp>
        <p:nvSpPr>
          <p:cNvPr id="3337" name="Google Shape;3337;p20"/>
          <p:cNvSpPr txBox="1"/>
          <p:nvPr/>
        </p:nvSpPr>
        <p:spPr>
          <a:xfrm>
            <a:off x="3378201" y="3163137"/>
            <a:ext cx="3810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rgbClr val="FF0000"/>
                </a:solidFill>
                <a:latin typeface="Arial"/>
                <a:ea typeface="Arial"/>
                <a:cs typeface="Arial"/>
                <a:sym typeface="Arial"/>
              </a:rPr>
              <a:t>đ</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26"/>
                                        </p:tgtEl>
                                        <p:attrNameLst>
                                          <p:attrName>style.visibility</p:attrName>
                                        </p:attrNameLst>
                                      </p:cBhvr>
                                      <p:to>
                                        <p:strVal val="visible"/>
                                      </p:to>
                                    </p:set>
                                    <p:animEffect transition="in" filter="fade">
                                      <p:cBhvr>
                                        <p:cTn id="12" dur="500"/>
                                        <p:tgtEl>
                                          <p:spTgt spid="33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30">
                                            <p:txEl>
                                              <p:pRg st="0" end="0"/>
                                            </p:txEl>
                                          </p:spTgt>
                                        </p:tgtEl>
                                        <p:attrNameLst>
                                          <p:attrName>style.visibility</p:attrName>
                                        </p:attrNameLst>
                                      </p:cBhvr>
                                      <p:to>
                                        <p:strVal val="visible"/>
                                      </p:to>
                                    </p:set>
                                    <p:animEffect transition="in" filter="fade">
                                      <p:cBhvr>
                                        <p:cTn id="17" dur="500"/>
                                        <p:tgtEl>
                                          <p:spTgt spid="333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30">
                                            <p:txEl>
                                              <p:pRg st="1" end="1"/>
                                            </p:txEl>
                                          </p:spTgt>
                                        </p:tgtEl>
                                        <p:attrNameLst>
                                          <p:attrName>style.visibility</p:attrName>
                                        </p:attrNameLst>
                                      </p:cBhvr>
                                      <p:to>
                                        <p:strVal val="visible"/>
                                      </p:to>
                                    </p:set>
                                    <p:animEffect transition="in" filter="fade">
                                      <p:cBhvr>
                                        <p:cTn id="22" dur="500"/>
                                        <p:tgtEl>
                                          <p:spTgt spid="333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30">
                                            <p:txEl>
                                              <p:pRg st="2" end="2"/>
                                            </p:txEl>
                                          </p:spTgt>
                                        </p:tgtEl>
                                        <p:attrNameLst>
                                          <p:attrName>style.visibility</p:attrName>
                                        </p:attrNameLst>
                                      </p:cBhvr>
                                      <p:to>
                                        <p:strVal val="visible"/>
                                      </p:to>
                                    </p:set>
                                    <p:animEffect transition="in" filter="fade">
                                      <p:cBhvr>
                                        <p:cTn id="27" dur="500"/>
                                        <p:tgtEl>
                                          <p:spTgt spid="3330">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31">
                                            <p:txEl>
                                              <p:pRg st="0" end="0"/>
                                            </p:txEl>
                                          </p:spTgt>
                                        </p:tgtEl>
                                        <p:attrNameLst>
                                          <p:attrName>style.visibility</p:attrName>
                                        </p:attrNameLst>
                                      </p:cBhvr>
                                      <p:to>
                                        <p:strVal val="visible"/>
                                      </p:to>
                                    </p:set>
                                    <p:animEffect transition="in" filter="fade">
                                      <p:cBhvr>
                                        <p:cTn id="32" dur="500"/>
                                        <p:tgtEl>
                                          <p:spTgt spid="3331">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332"/>
                                        </p:tgtEl>
                                        <p:attrNameLst>
                                          <p:attrName>style.visibility</p:attrName>
                                        </p:attrNameLst>
                                      </p:cBhvr>
                                      <p:to>
                                        <p:strVal val="visible"/>
                                      </p:to>
                                    </p:set>
                                    <p:animEffect transition="in" filter="fade">
                                      <p:cBhvr>
                                        <p:cTn id="37" dur="500"/>
                                        <p:tgtEl>
                                          <p:spTgt spid="333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333">
                                            <p:txEl>
                                              <p:pRg st="0" end="0"/>
                                            </p:txEl>
                                          </p:spTgt>
                                        </p:tgtEl>
                                        <p:attrNameLst>
                                          <p:attrName>style.visibility</p:attrName>
                                        </p:attrNameLst>
                                      </p:cBhvr>
                                      <p:to>
                                        <p:strVal val="visible"/>
                                      </p:to>
                                    </p:set>
                                    <p:animEffect transition="in" filter="fade">
                                      <p:cBhvr>
                                        <p:cTn id="42" dur="500"/>
                                        <p:tgtEl>
                                          <p:spTgt spid="3333">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334"/>
                                        </p:tgtEl>
                                        <p:attrNameLst>
                                          <p:attrName>style.visibility</p:attrName>
                                        </p:attrNameLst>
                                      </p:cBhvr>
                                      <p:to>
                                        <p:strVal val="visible"/>
                                      </p:to>
                                    </p:set>
                                    <p:animEffect transition="in" filter="fade">
                                      <p:cBhvr>
                                        <p:cTn id="47" dur="500"/>
                                        <p:tgtEl>
                                          <p:spTgt spid="333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336"/>
                                        </p:tgtEl>
                                        <p:attrNameLst>
                                          <p:attrName>style.visibility</p:attrName>
                                        </p:attrNameLst>
                                      </p:cBhvr>
                                      <p:to>
                                        <p:strVal val="visible"/>
                                      </p:to>
                                    </p:set>
                                    <p:animEffect transition="in" filter="fade">
                                      <p:cBhvr>
                                        <p:cTn id="52" dur="500"/>
                                        <p:tgtEl>
                                          <p:spTgt spid="333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335">
                                            <p:txEl>
                                              <p:pRg st="0" end="0"/>
                                            </p:txEl>
                                          </p:spTgt>
                                        </p:tgtEl>
                                        <p:attrNameLst>
                                          <p:attrName>style.visibility</p:attrName>
                                        </p:attrNameLst>
                                      </p:cBhvr>
                                      <p:to>
                                        <p:strVal val="visible"/>
                                      </p:to>
                                    </p:set>
                                    <p:animEffect transition="in" filter="fade">
                                      <p:cBhvr>
                                        <p:cTn id="57" dur="500"/>
                                        <p:tgtEl>
                                          <p:spTgt spid="3335">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337"/>
                                        </p:tgtEl>
                                        <p:attrNameLst>
                                          <p:attrName>style.visibility</p:attrName>
                                        </p:attrNameLst>
                                      </p:cBhvr>
                                      <p:to>
                                        <p:strVal val="visible"/>
                                      </p:to>
                                    </p:set>
                                    <p:animEffect transition="in" filter="fade">
                                      <p:cBhvr>
                                        <p:cTn id="62" dur="500"/>
                                        <p:tgtEl>
                                          <p:spTgt spid="3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41"/>
        <p:cNvGrpSpPr/>
        <p:nvPr/>
      </p:nvGrpSpPr>
      <p:grpSpPr>
        <a:xfrm>
          <a:off x="0" y="0"/>
          <a:ext cx="0" cy="0"/>
          <a:chOff x="0" y="0"/>
          <a:chExt cx="0" cy="0"/>
        </a:xfrm>
      </p:grpSpPr>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45"/>
        <p:cNvGrpSpPr/>
        <p:nvPr/>
      </p:nvGrpSpPr>
      <p:grpSpPr>
        <a:xfrm>
          <a:off x="0" y="0"/>
          <a:ext cx="0" cy="0"/>
          <a:chOff x="0" y="0"/>
          <a:chExt cx="0" cy="0"/>
        </a:xfrm>
      </p:grpSpPr>
      <p:sp>
        <p:nvSpPr>
          <p:cNvPr id="3346" name="Google Shape;3346;p22"/>
          <p:cNvSpPr/>
          <p:nvPr/>
        </p:nvSpPr>
        <p:spPr>
          <a:xfrm>
            <a:off x="1135582" y="2578100"/>
            <a:ext cx="9443518" cy="2730500"/>
          </a:xfrm>
          <a:prstGeom prst="rect">
            <a:avLst/>
          </a:prstGeom>
          <a:solidFill>
            <a:srgbClr val="B6DD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2" name="Google Shape;3347;p22"/>
          <p:cNvGrpSpPr/>
          <p:nvPr/>
        </p:nvGrpSpPr>
        <p:grpSpPr>
          <a:xfrm>
            <a:off x="995882" y="1477770"/>
            <a:ext cx="10015018" cy="570588"/>
            <a:chOff x="1296327" y="1647588"/>
            <a:chExt cx="10015018" cy="570588"/>
          </a:xfrm>
        </p:grpSpPr>
        <p:sp>
          <p:nvSpPr>
            <p:cNvPr id="3348" name="Google Shape;3348;p22"/>
            <p:cNvSpPr txBox="1"/>
            <p:nvPr/>
          </p:nvSpPr>
          <p:spPr>
            <a:xfrm>
              <a:off x="1866915" y="1694956"/>
              <a:ext cx="944443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Hãy giúp Mai tìm lại kết quả của các phép tính.</a:t>
              </a:r>
              <a:endParaRPr sz="2800">
                <a:solidFill>
                  <a:schemeClr val="dk1"/>
                </a:solidFill>
                <a:latin typeface="Arial"/>
                <a:ea typeface="Arial"/>
                <a:cs typeface="Arial"/>
                <a:sym typeface="Arial"/>
              </a:endParaRPr>
            </a:p>
          </p:txBody>
        </p:sp>
        <p:sp>
          <p:nvSpPr>
            <p:cNvPr id="3349" name="Google Shape;3349;p22"/>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grpSp>
        <p:nvGrpSpPr>
          <p:cNvPr id="3" name="Google Shape;3350;p22"/>
          <p:cNvGrpSpPr/>
          <p:nvPr/>
        </p:nvGrpSpPr>
        <p:grpSpPr>
          <a:xfrm>
            <a:off x="1566470" y="2857726"/>
            <a:ext cx="1147790" cy="1384995"/>
            <a:chOff x="1566470" y="2095726"/>
            <a:chExt cx="1147790" cy="1384995"/>
          </a:xfrm>
        </p:grpSpPr>
        <p:grpSp>
          <p:nvGrpSpPr>
            <p:cNvPr id="4" name="Google Shape;3351;p22"/>
            <p:cNvGrpSpPr/>
            <p:nvPr/>
          </p:nvGrpSpPr>
          <p:grpSpPr>
            <a:xfrm>
              <a:off x="1566470" y="2095726"/>
              <a:ext cx="1147790" cy="1384995"/>
              <a:chOff x="1697011" y="2095726"/>
              <a:chExt cx="1147790" cy="1384995"/>
            </a:xfrm>
          </p:grpSpPr>
          <p:sp>
            <p:nvSpPr>
              <p:cNvPr id="3352" name="Google Shape;3352;p22"/>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346</a:t>
                </a:r>
                <a:endParaRPr sz="280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128</a:t>
                </a:r>
                <a:endParaRPr sz="2800">
                  <a:solidFill>
                    <a:schemeClr val="dk1"/>
                  </a:solidFill>
                  <a:latin typeface="Arial"/>
                  <a:ea typeface="Arial"/>
                  <a:cs typeface="Arial"/>
                  <a:sym typeface="Arial"/>
                </a:endParaRPr>
              </a:p>
            </p:txBody>
          </p:sp>
          <p:sp>
            <p:nvSpPr>
              <p:cNvPr id="3353" name="Google Shape;3353;p22"/>
              <p:cNvSpPr txBox="1"/>
              <p:nvPr/>
            </p:nvSpPr>
            <p:spPr>
              <a:xfrm>
                <a:off x="1697011" y="2418890"/>
                <a:ext cx="376630"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354" name="Google Shape;3354;p22"/>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5" name="Google Shape;3355;p22"/>
          <p:cNvGrpSpPr/>
          <p:nvPr/>
        </p:nvGrpSpPr>
        <p:grpSpPr>
          <a:xfrm>
            <a:off x="4077687" y="2857726"/>
            <a:ext cx="1147790" cy="1384995"/>
            <a:chOff x="1566470" y="2095726"/>
            <a:chExt cx="1147790" cy="1384995"/>
          </a:xfrm>
        </p:grpSpPr>
        <p:grpSp>
          <p:nvGrpSpPr>
            <p:cNvPr id="6" name="Google Shape;3356;p22"/>
            <p:cNvGrpSpPr/>
            <p:nvPr/>
          </p:nvGrpSpPr>
          <p:grpSpPr>
            <a:xfrm>
              <a:off x="1566470" y="2095726"/>
              <a:ext cx="1147790" cy="1384995"/>
              <a:chOff x="1697011" y="2095726"/>
              <a:chExt cx="1147790" cy="1384995"/>
            </a:xfrm>
          </p:grpSpPr>
          <p:sp>
            <p:nvSpPr>
              <p:cNvPr id="3357" name="Google Shape;3357;p22"/>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673</a:t>
                </a:r>
                <a:endParaRPr sz="280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280</a:t>
                </a:r>
                <a:endParaRPr sz="2800">
                  <a:solidFill>
                    <a:schemeClr val="dk1"/>
                  </a:solidFill>
                  <a:latin typeface="Arial"/>
                  <a:ea typeface="Arial"/>
                  <a:cs typeface="Arial"/>
                  <a:sym typeface="Arial"/>
                </a:endParaRPr>
              </a:p>
            </p:txBody>
          </p:sp>
          <p:sp>
            <p:nvSpPr>
              <p:cNvPr id="3358" name="Google Shape;3358;p22"/>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359" name="Google Shape;3359;p22"/>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7" name="Google Shape;3360;p22"/>
          <p:cNvGrpSpPr/>
          <p:nvPr/>
        </p:nvGrpSpPr>
        <p:grpSpPr>
          <a:xfrm>
            <a:off x="6588905" y="2857726"/>
            <a:ext cx="1147790" cy="1384995"/>
            <a:chOff x="1566470" y="2095726"/>
            <a:chExt cx="1147790" cy="1384995"/>
          </a:xfrm>
        </p:grpSpPr>
        <p:grpSp>
          <p:nvGrpSpPr>
            <p:cNvPr id="8" name="Google Shape;3361;p22"/>
            <p:cNvGrpSpPr/>
            <p:nvPr/>
          </p:nvGrpSpPr>
          <p:grpSpPr>
            <a:xfrm>
              <a:off x="1566470" y="2095726"/>
              <a:ext cx="1147790" cy="1384995"/>
              <a:chOff x="1697011" y="2095726"/>
              <a:chExt cx="1147790" cy="1384995"/>
            </a:xfrm>
          </p:grpSpPr>
          <p:sp>
            <p:nvSpPr>
              <p:cNvPr id="3362" name="Google Shape;3362;p22"/>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484</a:t>
                </a:r>
                <a:endParaRPr sz="280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75</a:t>
                </a:r>
                <a:endParaRPr sz="2800">
                  <a:solidFill>
                    <a:schemeClr val="dk1"/>
                  </a:solidFill>
                  <a:latin typeface="Arial"/>
                  <a:ea typeface="Arial"/>
                  <a:cs typeface="Arial"/>
                  <a:sym typeface="Arial"/>
                </a:endParaRPr>
              </a:p>
            </p:txBody>
          </p:sp>
          <p:sp>
            <p:nvSpPr>
              <p:cNvPr id="3363" name="Google Shape;3363;p22"/>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364" name="Google Shape;3364;p22"/>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9" name="Google Shape;3365;p22"/>
          <p:cNvGrpSpPr/>
          <p:nvPr/>
        </p:nvGrpSpPr>
        <p:grpSpPr>
          <a:xfrm>
            <a:off x="8932470" y="2857726"/>
            <a:ext cx="1147790" cy="1384995"/>
            <a:chOff x="1566470" y="2095726"/>
            <a:chExt cx="1147790" cy="1384995"/>
          </a:xfrm>
        </p:grpSpPr>
        <p:grpSp>
          <p:nvGrpSpPr>
            <p:cNvPr id="10" name="Google Shape;3366;p22"/>
            <p:cNvGrpSpPr/>
            <p:nvPr/>
          </p:nvGrpSpPr>
          <p:grpSpPr>
            <a:xfrm>
              <a:off x="1566470" y="2095726"/>
              <a:ext cx="1147790" cy="1384995"/>
              <a:chOff x="1697011" y="2095726"/>
              <a:chExt cx="1147790" cy="1384995"/>
            </a:xfrm>
          </p:grpSpPr>
          <p:sp>
            <p:nvSpPr>
              <p:cNvPr id="3367" name="Google Shape;3367;p22"/>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161</a:t>
                </a:r>
                <a:endParaRPr sz="280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90</a:t>
                </a:r>
                <a:endParaRPr sz="2800">
                  <a:solidFill>
                    <a:schemeClr val="dk1"/>
                  </a:solidFill>
                  <a:latin typeface="Arial"/>
                  <a:ea typeface="Arial"/>
                  <a:cs typeface="Arial"/>
                  <a:sym typeface="Arial"/>
                </a:endParaRPr>
              </a:p>
            </p:txBody>
          </p:sp>
          <p:sp>
            <p:nvSpPr>
              <p:cNvPr id="3368" name="Google Shape;3368;p22"/>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sz="2800">
                  <a:solidFill>
                    <a:schemeClr val="dk1"/>
                  </a:solidFill>
                  <a:latin typeface="Arial"/>
                  <a:ea typeface="Arial"/>
                  <a:cs typeface="Arial"/>
                  <a:sym typeface="Arial"/>
                </a:endParaRPr>
              </a:p>
            </p:txBody>
          </p:sp>
        </p:grpSp>
        <p:cxnSp>
          <p:nvCxnSpPr>
            <p:cNvPr id="3369" name="Google Shape;3369;p22"/>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370" name="Google Shape;3370;p22"/>
          <p:cNvSpPr txBox="1"/>
          <p:nvPr/>
        </p:nvSpPr>
        <p:spPr>
          <a:xfrm>
            <a:off x="1786950" y="4013410"/>
            <a:ext cx="9100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218</a:t>
            </a:r>
            <a:endParaRPr sz="2800">
              <a:solidFill>
                <a:srgbClr val="C00000"/>
              </a:solidFill>
              <a:latin typeface="Arial"/>
              <a:ea typeface="Arial"/>
              <a:cs typeface="Arial"/>
              <a:sym typeface="Arial"/>
            </a:endParaRPr>
          </a:p>
        </p:txBody>
      </p:sp>
      <p:sp>
        <p:nvSpPr>
          <p:cNvPr id="3371" name="Google Shape;3371;p22"/>
          <p:cNvSpPr txBox="1"/>
          <p:nvPr/>
        </p:nvSpPr>
        <p:spPr>
          <a:xfrm>
            <a:off x="4305459" y="4013410"/>
            <a:ext cx="825342"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393</a:t>
            </a:r>
            <a:endParaRPr sz="2800">
              <a:solidFill>
                <a:srgbClr val="C00000"/>
              </a:solidFill>
              <a:latin typeface="Arial"/>
              <a:ea typeface="Arial"/>
              <a:cs typeface="Arial"/>
              <a:sym typeface="Arial"/>
            </a:endParaRPr>
          </a:p>
        </p:txBody>
      </p:sp>
      <p:sp>
        <p:nvSpPr>
          <p:cNvPr id="3372" name="Google Shape;3372;p22"/>
          <p:cNvSpPr txBox="1"/>
          <p:nvPr/>
        </p:nvSpPr>
        <p:spPr>
          <a:xfrm>
            <a:off x="6819899" y="4013410"/>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409</a:t>
            </a:r>
            <a:endParaRPr sz="2800">
              <a:solidFill>
                <a:srgbClr val="C00000"/>
              </a:solidFill>
              <a:latin typeface="Arial"/>
              <a:ea typeface="Arial"/>
              <a:cs typeface="Arial"/>
              <a:sym typeface="Arial"/>
            </a:endParaRPr>
          </a:p>
        </p:txBody>
      </p:sp>
      <p:sp>
        <p:nvSpPr>
          <p:cNvPr id="3373" name="Google Shape;3373;p22"/>
          <p:cNvSpPr txBox="1"/>
          <p:nvPr/>
        </p:nvSpPr>
        <p:spPr>
          <a:xfrm>
            <a:off x="9179586" y="4013410"/>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  71</a:t>
            </a:r>
            <a:endParaRPr sz="2800">
              <a:solidFill>
                <a:srgbClr val="C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46"/>
                                        </p:tgtEl>
                                        <p:attrNameLst>
                                          <p:attrName>style.visibility</p:attrName>
                                        </p:attrNameLst>
                                      </p:cBhvr>
                                      <p:to>
                                        <p:strVal val="visible"/>
                                      </p:to>
                                    </p:set>
                                    <p:animEffect transition="in" filter="fade">
                                      <p:cBhvr>
                                        <p:cTn id="12" dur="500"/>
                                        <p:tgtEl>
                                          <p:spTgt spid="3346"/>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370"/>
                                        </p:tgtEl>
                                        <p:attrNameLst>
                                          <p:attrName>style.visibility</p:attrName>
                                        </p:attrNameLst>
                                      </p:cBhvr>
                                      <p:to>
                                        <p:strVal val="visible"/>
                                      </p:to>
                                    </p:set>
                                    <p:animEffect transition="in" filter="fade">
                                      <p:cBhvr>
                                        <p:cTn id="29" dur="1000"/>
                                        <p:tgtEl>
                                          <p:spTgt spid="337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371"/>
                                        </p:tgtEl>
                                        <p:attrNameLst>
                                          <p:attrName>style.visibility</p:attrName>
                                        </p:attrNameLst>
                                      </p:cBhvr>
                                      <p:to>
                                        <p:strVal val="visible"/>
                                      </p:to>
                                    </p:set>
                                    <p:animEffect transition="in" filter="fade">
                                      <p:cBhvr>
                                        <p:cTn id="34" dur="1000"/>
                                        <p:tgtEl>
                                          <p:spTgt spid="337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372"/>
                                        </p:tgtEl>
                                        <p:attrNameLst>
                                          <p:attrName>style.visibility</p:attrName>
                                        </p:attrNameLst>
                                      </p:cBhvr>
                                      <p:to>
                                        <p:strVal val="visible"/>
                                      </p:to>
                                    </p:set>
                                    <p:animEffect transition="in" filter="fade">
                                      <p:cBhvr>
                                        <p:cTn id="39" dur="1000"/>
                                        <p:tgtEl>
                                          <p:spTgt spid="337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373"/>
                                        </p:tgtEl>
                                        <p:attrNameLst>
                                          <p:attrName>style.visibility</p:attrName>
                                        </p:attrNameLst>
                                      </p:cBhvr>
                                      <p:to>
                                        <p:strVal val="visible"/>
                                      </p:to>
                                    </p:set>
                                    <p:animEffect transition="in" filter="fade">
                                      <p:cBhvr>
                                        <p:cTn id="44" dur="1000"/>
                                        <p:tgtEl>
                                          <p:spTgt spid="3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77"/>
        <p:cNvGrpSpPr/>
        <p:nvPr/>
      </p:nvGrpSpPr>
      <p:grpSpPr>
        <a:xfrm>
          <a:off x="0" y="0"/>
          <a:ext cx="0" cy="0"/>
          <a:chOff x="0" y="0"/>
          <a:chExt cx="0" cy="0"/>
        </a:xfrm>
      </p:grpSpPr>
      <p:grpSp>
        <p:nvGrpSpPr>
          <p:cNvPr id="2" name="Google Shape;3378;p23"/>
          <p:cNvGrpSpPr/>
          <p:nvPr/>
        </p:nvGrpSpPr>
        <p:grpSpPr>
          <a:xfrm>
            <a:off x="960685" y="1423341"/>
            <a:ext cx="4382024" cy="570588"/>
            <a:chOff x="1296327" y="1647588"/>
            <a:chExt cx="4382024" cy="570588"/>
          </a:xfrm>
        </p:grpSpPr>
        <p:sp>
          <p:nvSpPr>
            <p:cNvPr id="3379" name="Google Shape;3379;p23"/>
            <p:cNvSpPr txBox="1"/>
            <p:nvPr/>
          </p:nvSpPr>
          <p:spPr>
            <a:xfrm>
              <a:off x="1866915" y="1694956"/>
              <a:ext cx="381143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Tìm chữ số thích hợp.</a:t>
              </a:r>
              <a:endParaRPr/>
            </a:p>
          </p:txBody>
        </p:sp>
        <p:sp>
          <p:nvSpPr>
            <p:cNvPr id="3380" name="Google Shape;3380;p23"/>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grpSp>
        <p:nvGrpSpPr>
          <p:cNvPr id="3" name="Google Shape;3381;p23"/>
          <p:cNvGrpSpPr/>
          <p:nvPr/>
        </p:nvGrpSpPr>
        <p:grpSpPr>
          <a:xfrm>
            <a:off x="814902" y="2160962"/>
            <a:ext cx="1969573" cy="2123658"/>
            <a:chOff x="1566470" y="2095726"/>
            <a:chExt cx="1147790" cy="2123658"/>
          </a:xfrm>
        </p:grpSpPr>
        <p:grpSp>
          <p:nvGrpSpPr>
            <p:cNvPr id="4" name="Google Shape;3382;p23"/>
            <p:cNvGrpSpPr/>
            <p:nvPr/>
          </p:nvGrpSpPr>
          <p:grpSpPr>
            <a:xfrm>
              <a:off x="1566470" y="2095726"/>
              <a:ext cx="1147790" cy="2123658"/>
              <a:chOff x="1697011" y="2095726"/>
              <a:chExt cx="1147790" cy="2123658"/>
            </a:xfrm>
          </p:grpSpPr>
          <p:sp>
            <p:nvSpPr>
              <p:cNvPr id="3383" name="Google Shape;3383;p23"/>
              <p:cNvSpPr txBox="1"/>
              <p:nvPr/>
            </p:nvSpPr>
            <p:spPr>
              <a:xfrm>
                <a:off x="1934771" y="2095726"/>
                <a:ext cx="910030" cy="212365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rgbClr val="0C0C0C"/>
                    </a:solidFill>
                    <a:latin typeface="Arial"/>
                    <a:ea typeface="Arial"/>
                    <a:cs typeface="Arial"/>
                    <a:sym typeface="Arial"/>
                  </a:rPr>
                  <a:t>5 5 2</a:t>
                </a:r>
                <a:endParaRPr sz="4400">
                  <a:solidFill>
                    <a:srgbClr val="0C0C0C"/>
                  </a:solidFill>
                  <a:latin typeface="Arial"/>
                  <a:ea typeface="Arial"/>
                  <a:cs typeface="Arial"/>
                  <a:sym typeface="Arial"/>
                </a:endParaRPr>
              </a:p>
              <a:p>
                <a:pPr marL="0" marR="0" lvl="0" indent="0" algn="l" rtl="0">
                  <a:lnSpc>
                    <a:spcPct val="150000"/>
                  </a:lnSpc>
                  <a:spcBef>
                    <a:spcPts val="0"/>
                  </a:spcBef>
                  <a:spcAft>
                    <a:spcPts val="0"/>
                  </a:spcAft>
                  <a:buNone/>
                </a:pPr>
                <a:r>
                  <a:rPr lang="en-US" sz="4400" b="1">
                    <a:solidFill>
                      <a:srgbClr val="E36C09"/>
                    </a:solidFill>
                    <a:latin typeface="Arial"/>
                    <a:ea typeface="Arial"/>
                    <a:cs typeface="Arial"/>
                    <a:sym typeface="Arial"/>
                  </a:rPr>
                  <a:t>2</a:t>
                </a:r>
                <a:r>
                  <a:rPr lang="en-US" sz="4400">
                    <a:solidFill>
                      <a:schemeClr val="dk1"/>
                    </a:solidFill>
                    <a:latin typeface="Arial"/>
                    <a:ea typeface="Arial"/>
                    <a:cs typeface="Arial"/>
                    <a:sym typeface="Arial"/>
                  </a:rPr>
                  <a:t> 0 8</a:t>
                </a:r>
                <a:endParaRPr sz="4400" b="1">
                  <a:solidFill>
                    <a:srgbClr val="E36C09"/>
                  </a:solidFill>
                  <a:latin typeface="Arial"/>
                  <a:ea typeface="Arial"/>
                  <a:cs typeface="Arial"/>
                  <a:sym typeface="Arial"/>
                </a:endParaRPr>
              </a:p>
            </p:txBody>
          </p:sp>
          <p:sp>
            <p:nvSpPr>
              <p:cNvPr id="3384" name="Google Shape;3384;p23"/>
              <p:cNvSpPr txBox="1"/>
              <p:nvPr/>
            </p:nvSpPr>
            <p:spPr>
              <a:xfrm>
                <a:off x="1697011" y="2523394"/>
                <a:ext cx="23776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a:t>
                </a:r>
                <a:endParaRPr/>
              </a:p>
            </p:txBody>
          </p:sp>
        </p:grpSp>
        <p:cxnSp>
          <p:nvCxnSpPr>
            <p:cNvPr id="3385" name="Google Shape;3385;p23"/>
            <p:cNvCxnSpPr/>
            <p:nvPr/>
          </p:nvCxnSpPr>
          <p:spPr>
            <a:xfrm>
              <a:off x="1701799" y="4135851"/>
              <a:ext cx="977900" cy="0"/>
            </a:xfrm>
            <a:prstGeom prst="straightConnector1">
              <a:avLst/>
            </a:prstGeom>
            <a:noFill/>
            <a:ln w="28575" cap="flat" cmpd="sng">
              <a:solidFill>
                <a:schemeClr val="dk1"/>
              </a:solidFill>
              <a:prstDash val="solid"/>
              <a:miter lim="800000"/>
              <a:headEnd type="none" w="sm" len="sm"/>
              <a:tailEnd type="none" w="sm" len="sm"/>
            </a:ln>
          </p:spPr>
        </p:cxnSp>
      </p:grpSp>
      <p:sp>
        <p:nvSpPr>
          <p:cNvPr id="3386" name="Google Shape;3386;p23"/>
          <p:cNvSpPr txBox="1"/>
          <p:nvPr/>
        </p:nvSpPr>
        <p:spPr>
          <a:xfrm>
            <a:off x="1222891" y="4137414"/>
            <a:ext cx="1561584" cy="982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3 4 </a:t>
            </a:r>
            <a:r>
              <a:rPr lang="en-US" sz="4400" b="1">
                <a:solidFill>
                  <a:srgbClr val="E36C09"/>
                </a:solidFill>
                <a:latin typeface="Arial"/>
                <a:ea typeface="Arial"/>
                <a:cs typeface="Arial"/>
                <a:sym typeface="Arial"/>
              </a:rPr>
              <a:t>4</a:t>
            </a:r>
            <a:endParaRPr sz="4400" b="1">
              <a:solidFill>
                <a:srgbClr val="E36C09"/>
              </a:solidFill>
              <a:latin typeface="Arial"/>
              <a:ea typeface="Arial"/>
              <a:cs typeface="Arial"/>
              <a:sym typeface="Arial"/>
            </a:endParaRPr>
          </a:p>
        </p:txBody>
      </p:sp>
      <p:sp>
        <p:nvSpPr>
          <p:cNvPr id="3387" name="Google Shape;3387;p23"/>
          <p:cNvSpPr/>
          <p:nvPr/>
        </p:nvSpPr>
        <p:spPr>
          <a:xfrm>
            <a:off x="1156391" y="3450790"/>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88" name="Google Shape;3388;p23"/>
          <p:cNvSpPr/>
          <p:nvPr/>
        </p:nvSpPr>
        <p:spPr>
          <a:xfrm>
            <a:off x="2112858" y="4424396"/>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grpSp>
        <p:nvGrpSpPr>
          <p:cNvPr id="5" name="Google Shape;3389;p23"/>
          <p:cNvGrpSpPr/>
          <p:nvPr/>
        </p:nvGrpSpPr>
        <p:grpSpPr>
          <a:xfrm>
            <a:off x="3560876" y="2160962"/>
            <a:ext cx="1969573" cy="2123658"/>
            <a:chOff x="1566470" y="2095726"/>
            <a:chExt cx="1147790" cy="2123658"/>
          </a:xfrm>
        </p:grpSpPr>
        <p:grpSp>
          <p:nvGrpSpPr>
            <p:cNvPr id="6" name="Google Shape;3390;p23"/>
            <p:cNvGrpSpPr/>
            <p:nvPr/>
          </p:nvGrpSpPr>
          <p:grpSpPr>
            <a:xfrm>
              <a:off x="1566470" y="2095726"/>
              <a:ext cx="1147790" cy="2123658"/>
              <a:chOff x="1697011" y="2095726"/>
              <a:chExt cx="1147790" cy="2123658"/>
            </a:xfrm>
          </p:grpSpPr>
          <p:sp>
            <p:nvSpPr>
              <p:cNvPr id="3391" name="Google Shape;3391;p23"/>
              <p:cNvSpPr txBox="1"/>
              <p:nvPr/>
            </p:nvSpPr>
            <p:spPr>
              <a:xfrm>
                <a:off x="1934771" y="2095726"/>
                <a:ext cx="910030" cy="212365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7 2 9</a:t>
                </a:r>
                <a:endParaRPr/>
              </a:p>
              <a:p>
                <a:pPr marL="0" marR="0" lvl="0" indent="0" algn="l" rtl="0">
                  <a:lnSpc>
                    <a:spcPct val="150000"/>
                  </a:lnSpc>
                  <a:spcBef>
                    <a:spcPts val="0"/>
                  </a:spcBef>
                  <a:spcAft>
                    <a:spcPts val="0"/>
                  </a:spcAft>
                  <a:buNone/>
                </a:pPr>
                <a:r>
                  <a:rPr lang="en-US" sz="4400" b="1">
                    <a:solidFill>
                      <a:srgbClr val="E36C09"/>
                    </a:solidFill>
                    <a:latin typeface="Arial"/>
                    <a:ea typeface="Arial"/>
                    <a:cs typeface="Arial"/>
                    <a:sym typeface="Arial"/>
                  </a:rPr>
                  <a:t>1 </a:t>
                </a:r>
                <a:r>
                  <a:rPr lang="en-US" sz="4400">
                    <a:solidFill>
                      <a:schemeClr val="dk1"/>
                    </a:solidFill>
                    <a:latin typeface="Arial"/>
                    <a:ea typeface="Arial"/>
                    <a:cs typeface="Arial"/>
                    <a:sym typeface="Arial"/>
                  </a:rPr>
                  <a:t>6</a:t>
                </a:r>
                <a:r>
                  <a:rPr lang="en-US" sz="4400" b="1">
                    <a:solidFill>
                      <a:srgbClr val="E36C09"/>
                    </a:solidFill>
                    <a:latin typeface="Arial"/>
                    <a:ea typeface="Arial"/>
                    <a:cs typeface="Arial"/>
                    <a:sym typeface="Arial"/>
                  </a:rPr>
                  <a:t> </a:t>
                </a:r>
                <a:r>
                  <a:rPr lang="en-US" sz="4400">
                    <a:solidFill>
                      <a:schemeClr val="dk1"/>
                    </a:solidFill>
                    <a:latin typeface="Arial"/>
                    <a:ea typeface="Arial"/>
                    <a:cs typeface="Arial"/>
                    <a:sym typeface="Arial"/>
                  </a:rPr>
                  <a:t>1</a:t>
                </a:r>
                <a:endParaRPr sz="4400" b="1">
                  <a:solidFill>
                    <a:srgbClr val="E36C09"/>
                  </a:solidFill>
                  <a:latin typeface="Arial"/>
                  <a:ea typeface="Arial"/>
                  <a:cs typeface="Arial"/>
                  <a:sym typeface="Arial"/>
                </a:endParaRPr>
              </a:p>
            </p:txBody>
          </p:sp>
          <p:sp>
            <p:nvSpPr>
              <p:cNvPr id="3392" name="Google Shape;3392;p23"/>
              <p:cNvSpPr txBox="1"/>
              <p:nvPr/>
            </p:nvSpPr>
            <p:spPr>
              <a:xfrm>
                <a:off x="1697011" y="2523394"/>
                <a:ext cx="23776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a:t>
                </a:r>
                <a:endParaRPr/>
              </a:p>
            </p:txBody>
          </p:sp>
        </p:grpSp>
        <p:cxnSp>
          <p:nvCxnSpPr>
            <p:cNvPr id="3393" name="Google Shape;3393;p23"/>
            <p:cNvCxnSpPr/>
            <p:nvPr/>
          </p:nvCxnSpPr>
          <p:spPr>
            <a:xfrm>
              <a:off x="1701799" y="4135851"/>
              <a:ext cx="977900" cy="0"/>
            </a:xfrm>
            <a:prstGeom prst="straightConnector1">
              <a:avLst/>
            </a:prstGeom>
            <a:noFill/>
            <a:ln w="28575" cap="flat" cmpd="sng">
              <a:solidFill>
                <a:schemeClr val="dk1"/>
              </a:solidFill>
              <a:prstDash val="solid"/>
              <a:miter lim="800000"/>
              <a:headEnd type="none" w="sm" len="sm"/>
              <a:tailEnd type="none" w="sm" len="sm"/>
            </a:ln>
          </p:spPr>
        </p:cxnSp>
      </p:grpSp>
      <p:sp>
        <p:nvSpPr>
          <p:cNvPr id="3394" name="Google Shape;3394;p23"/>
          <p:cNvSpPr txBox="1"/>
          <p:nvPr/>
        </p:nvSpPr>
        <p:spPr>
          <a:xfrm>
            <a:off x="3968865" y="4137414"/>
            <a:ext cx="1561584" cy="982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5 6</a:t>
            </a:r>
            <a:r>
              <a:rPr lang="en-US" sz="4400" b="1">
                <a:solidFill>
                  <a:srgbClr val="974806"/>
                </a:solidFill>
                <a:latin typeface="Arial"/>
                <a:ea typeface="Arial"/>
                <a:cs typeface="Arial"/>
                <a:sym typeface="Arial"/>
              </a:rPr>
              <a:t> 8</a:t>
            </a:r>
            <a:endParaRPr sz="4400" b="1">
              <a:solidFill>
                <a:srgbClr val="974806"/>
              </a:solidFill>
              <a:latin typeface="Arial"/>
              <a:ea typeface="Arial"/>
              <a:cs typeface="Arial"/>
              <a:sym typeface="Arial"/>
            </a:endParaRPr>
          </a:p>
        </p:txBody>
      </p:sp>
      <p:sp>
        <p:nvSpPr>
          <p:cNvPr id="3395" name="Google Shape;3395;p23"/>
          <p:cNvSpPr/>
          <p:nvPr/>
        </p:nvSpPr>
        <p:spPr>
          <a:xfrm>
            <a:off x="3875955" y="3450789"/>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96" name="Google Shape;3396;p23"/>
          <p:cNvSpPr/>
          <p:nvPr/>
        </p:nvSpPr>
        <p:spPr>
          <a:xfrm>
            <a:off x="4880265" y="4400720"/>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grpSp>
        <p:nvGrpSpPr>
          <p:cNvPr id="7" name="Google Shape;3397;p23"/>
          <p:cNvGrpSpPr/>
          <p:nvPr/>
        </p:nvGrpSpPr>
        <p:grpSpPr>
          <a:xfrm>
            <a:off x="6299813" y="2160962"/>
            <a:ext cx="1969573" cy="2123658"/>
            <a:chOff x="1566470" y="2095726"/>
            <a:chExt cx="1147790" cy="2123658"/>
          </a:xfrm>
        </p:grpSpPr>
        <p:grpSp>
          <p:nvGrpSpPr>
            <p:cNvPr id="8" name="Google Shape;3398;p23"/>
            <p:cNvGrpSpPr/>
            <p:nvPr/>
          </p:nvGrpSpPr>
          <p:grpSpPr>
            <a:xfrm>
              <a:off x="1566470" y="2095726"/>
              <a:ext cx="1147790" cy="2123658"/>
              <a:chOff x="1697011" y="2095726"/>
              <a:chExt cx="1147790" cy="2123658"/>
            </a:xfrm>
          </p:grpSpPr>
          <p:sp>
            <p:nvSpPr>
              <p:cNvPr id="3399" name="Google Shape;3399;p23"/>
              <p:cNvSpPr txBox="1"/>
              <p:nvPr/>
            </p:nvSpPr>
            <p:spPr>
              <a:xfrm>
                <a:off x="1934771" y="2095726"/>
                <a:ext cx="910030" cy="212365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6 2 6</a:t>
                </a:r>
                <a:endParaRPr sz="440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4400" b="1">
                    <a:solidFill>
                      <a:srgbClr val="E36C09"/>
                    </a:solidFill>
                    <a:latin typeface="Arial"/>
                    <a:ea typeface="Arial"/>
                    <a:cs typeface="Arial"/>
                    <a:sym typeface="Arial"/>
                  </a:rPr>
                  <a:t>3</a:t>
                </a:r>
                <a:r>
                  <a:rPr lang="en-US" sz="4400">
                    <a:solidFill>
                      <a:schemeClr val="dk1"/>
                    </a:solidFill>
                    <a:latin typeface="Arial"/>
                    <a:ea typeface="Arial"/>
                    <a:cs typeface="Arial"/>
                    <a:sym typeface="Arial"/>
                  </a:rPr>
                  <a:t> 1 9</a:t>
                </a:r>
                <a:endParaRPr sz="4400" b="1">
                  <a:solidFill>
                    <a:srgbClr val="E36C09"/>
                  </a:solidFill>
                  <a:latin typeface="Arial"/>
                  <a:ea typeface="Arial"/>
                  <a:cs typeface="Arial"/>
                  <a:sym typeface="Arial"/>
                </a:endParaRPr>
              </a:p>
            </p:txBody>
          </p:sp>
          <p:sp>
            <p:nvSpPr>
              <p:cNvPr id="3400" name="Google Shape;3400;p23"/>
              <p:cNvSpPr txBox="1"/>
              <p:nvPr/>
            </p:nvSpPr>
            <p:spPr>
              <a:xfrm>
                <a:off x="1697011" y="2523394"/>
                <a:ext cx="23776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a:t>
                </a:r>
                <a:endParaRPr/>
              </a:p>
            </p:txBody>
          </p:sp>
        </p:grpSp>
        <p:cxnSp>
          <p:nvCxnSpPr>
            <p:cNvPr id="3401" name="Google Shape;3401;p23"/>
            <p:cNvCxnSpPr/>
            <p:nvPr/>
          </p:nvCxnSpPr>
          <p:spPr>
            <a:xfrm>
              <a:off x="1701799" y="4135851"/>
              <a:ext cx="977900" cy="0"/>
            </a:xfrm>
            <a:prstGeom prst="straightConnector1">
              <a:avLst/>
            </a:prstGeom>
            <a:noFill/>
            <a:ln w="28575" cap="flat" cmpd="sng">
              <a:solidFill>
                <a:schemeClr val="dk1"/>
              </a:solidFill>
              <a:prstDash val="solid"/>
              <a:miter lim="800000"/>
              <a:headEnd type="none" w="sm" len="sm"/>
              <a:tailEnd type="none" w="sm" len="sm"/>
            </a:ln>
          </p:spPr>
        </p:cxnSp>
      </p:grpSp>
      <p:sp>
        <p:nvSpPr>
          <p:cNvPr id="3402" name="Google Shape;3402;p23"/>
          <p:cNvSpPr txBox="1"/>
          <p:nvPr/>
        </p:nvSpPr>
        <p:spPr>
          <a:xfrm>
            <a:off x="6707802" y="4137414"/>
            <a:ext cx="1561584" cy="110799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3</a:t>
            </a:r>
            <a:r>
              <a:rPr lang="en-US" sz="4400" b="1">
                <a:solidFill>
                  <a:srgbClr val="E36C09"/>
                </a:solidFill>
                <a:latin typeface="Arial"/>
                <a:ea typeface="Arial"/>
                <a:cs typeface="Arial"/>
                <a:sym typeface="Arial"/>
              </a:rPr>
              <a:t> 0 </a:t>
            </a:r>
            <a:r>
              <a:rPr lang="en-US" sz="4400">
                <a:solidFill>
                  <a:schemeClr val="dk1"/>
                </a:solidFill>
                <a:latin typeface="Arial"/>
                <a:ea typeface="Arial"/>
                <a:cs typeface="Arial"/>
                <a:sym typeface="Arial"/>
              </a:rPr>
              <a:t>7</a:t>
            </a:r>
            <a:endParaRPr sz="4400">
              <a:solidFill>
                <a:schemeClr val="dk1"/>
              </a:solidFill>
              <a:latin typeface="Arial"/>
              <a:ea typeface="Arial"/>
              <a:cs typeface="Arial"/>
              <a:sym typeface="Arial"/>
            </a:endParaRPr>
          </a:p>
        </p:txBody>
      </p:sp>
      <p:sp>
        <p:nvSpPr>
          <p:cNvPr id="3403" name="Google Shape;3403;p23"/>
          <p:cNvSpPr/>
          <p:nvPr/>
        </p:nvSpPr>
        <p:spPr>
          <a:xfrm>
            <a:off x="6594469" y="3450790"/>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404" name="Google Shape;3404;p23"/>
          <p:cNvSpPr/>
          <p:nvPr/>
        </p:nvSpPr>
        <p:spPr>
          <a:xfrm>
            <a:off x="7111000" y="4382516"/>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grpSp>
        <p:nvGrpSpPr>
          <p:cNvPr id="9" name="Google Shape;3405;p23"/>
          <p:cNvGrpSpPr/>
          <p:nvPr/>
        </p:nvGrpSpPr>
        <p:grpSpPr>
          <a:xfrm>
            <a:off x="9108327" y="2160962"/>
            <a:ext cx="1969573" cy="2123658"/>
            <a:chOff x="1566470" y="2095726"/>
            <a:chExt cx="1147790" cy="2123658"/>
          </a:xfrm>
        </p:grpSpPr>
        <p:grpSp>
          <p:nvGrpSpPr>
            <p:cNvPr id="10" name="Google Shape;3406;p23"/>
            <p:cNvGrpSpPr/>
            <p:nvPr/>
          </p:nvGrpSpPr>
          <p:grpSpPr>
            <a:xfrm>
              <a:off x="1566470" y="2095726"/>
              <a:ext cx="1147790" cy="2123658"/>
              <a:chOff x="1697011" y="2095726"/>
              <a:chExt cx="1147790" cy="2123658"/>
            </a:xfrm>
          </p:grpSpPr>
          <p:sp>
            <p:nvSpPr>
              <p:cNvPr id="3407" name="Google Shape;3407;p23"/>
              <p:cNvSpPr txBox="1"/>
              <p:nvPr/>
            </p:nvSpPr>
            <p:spPr>
              <a:xfrm>
                <a:off x="1934771" y="2095726"/>
                <a:ext cx="910030" cy="212365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7 5 4</a:t>
                </a:r>
                <a:endParaRPr sz="440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4400" b="1">
                    <a:solidFill>
                      <a:srgbClr val="E36C09"/>
                    </a:solidFill>
                    <a:latin typeface="Arial"/>
                    <a:ea typeface="Arial"/>
                    <a:cs typeface="Arial"/>
                    <a:sym typeface="Arial"/>
                  </a:rPr>
                  <a:t>5 </a:t>
                </a:r>
                <a:r>
                  <a:rPr lang="en-US" sz="4400">
                    <a:solidFill>
                      <a:schemeClr val="dk1"/>
                    </a:solidFill>
                    <a:latin typeface="Arial"/>
                    <a:ea typeface="Arial"/>
                    <a:cs typeface="Arial"/>
                    <a:sym typeface="Arial"/>
                  </a:rPr>
                  <a:t>6 3</a:t>
                </a:r>
                <a:endParaRPr sz="4400">
                  <a:solidFill>
                    <a:schemeClr val="dk1"/>
                  </a:solidFill>
                  <a:latin typeface="Arial"/>
                  <a:ea typeface="Arial"/>
                  <a:cs typeface="Arial"/>
                  <a:sym typeface="Arial"/>
                </a:endParaRPr>
              </a:p>
            </p:txBody>
          </p:sp>
          <p:sp>
            <p:nvSpPr>
              <p:cNvPr id="3408" name="Google Shape;3408;p23"/>
              <p:cNvSpPr txBox="1"/>
              <p:nvPr/>
            </p:nvSpPr>
            <p:spPr>
              <a:xfrm>
                <a:off x="1697011" y="2523394"/>
                <a:ext cx="23776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a:t>
                </a:r>
                <a:endParaRPr/>
              </a:p>
            </p:txBody>
          </p:sp>
        </p:grpSp>
        <p:cxnSp>
          <p:nvCxnSpPr>
            <p:cNvPr id="3409" name="Google Shape;3409;p23"/>
            <p:cNvCxnSpPr/>
            <p:nvPr/>
          </p:nvCxnSpPr>
          <p:spPr>
            <a:xfrm>
              <a:off x="1701799" y="4135851"/>
              <a:ext cx="977900" cy="0"/>
            </a:xfrm>
            <a:prstGeom prst="straightConnector1">
              <a:avLst/>
            </a:prstGeom>
            <a:noFill/>
            <a:ln w="28575" cap="flat" cmpd="sng">
              <a:solidFill>
                <a:schemeClr val="dk1"/>
              </a:solidFill>
              <a:prstDash val="solid"/>
              <a:miter lim="800000"/>
              <a:headEnd type="none" w="sm" len="sm"/>
              <a:tailEnd type="none" w="sm" len="sm"/>
            </a:ln>
          </p:spPr>
        </p:cxnSp>
      </p:grpSp>
      <p:sp>
        <p:nvSpPr>
          <p:cNvPr id="3410" name="Google Shape;3410;p23"/>
          <p:cNvSpPr txBox="1"/>
          <p:nvPr/>
        </p:nvSpPr>
        <p:spPr>
          <a:xfrm>
            <a:off x="9516316" y="4137414"/>
            <a:ext cx="1561584" cy="982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1 </a:t>
            </a:r>
            <a:r>
              <a:rPr lang="en-US" sz="4400" b="1">
                <a:solidFill>
                  <a:srgbClr val="E36C09"/>
                </a:solidFill>
                <a:latin typeface="Arial"/>
                <a:ea typeface="Arial"/>
                <a:cs typeface="Arial"/>
                <a:sym typeface="Arial"/>
              </a:rPr>
              <a:t>9 </a:t>
            </a:r>
            <a:r>
              <a:rPr lang="en-US" sz="4400">
                <a:solidFill>
                  <a:schemeClr val="dk1"/>
                </a:solidFill>
                <a:latin typeface="Arial"/>
                <a:ea typeface="Arial"/>
                <a:cs typeface="Arial"/>
                <a:sym typeface="Arial"/>
              </a:rPr>
              <a:t>1</a:t>
            </a:r>
            <a:endParaRPr sz="4400">
              <a:solidFill>
                <a:schemeClr val="dk1"/>
              </a:solidFill>
              <a:latin typeface="Arial"/>
              <a:ea typeface="Arial"/>
              <a:cs typeface="Arial"/>
              <a:sym typeface="Arial"/>
            </a:endParaRPr>
          </a:p>
        </p:txBody>
      </p:sp>
      <p:sp>
        <p:nvSpPr>
          <p:cNvPr id="3411" name="Google Shape;3411;p23"/>
          <p:cNvSpPr/>
          <p:nvPr/>
        </p:nvSpPr>
        <p:spPr>
          <a:xfrm>
            <a:off x="9402983" y="3450790"/>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412" name="Google Shape;3412;p23"/>
          <p:cNvSpPr/>
          <p:nvPr/>
        </p:nvSpPr>
        <p:spPr>
          <a:xfrm>
            <a:off x="9919514" y="4382516"/>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386"/>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387"/>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388"/>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394"/>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395"/>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396"/>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402"/>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403"/>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404"/>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410"/>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411"/>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341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3388"/>
                                        </p:tgtEl>
                                      </p:cBhvr>
                                    </p:animEffect>
                                    <p:set>
                                      <p:cBhvr>
                                        <p:cTn id="46" dur="1" fill="hold">
                                          <p:stCondLst>
                                            <p:cond delay="500"/>
                                          </p:stCondLst>
                                        </p:cTn>
                                        <p:tgtEl>
                                          <p:spTgt spid="338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3387"/>
                                        </p:tgtEl>
                                      </p:cBhvr>
                                    </p:animEffect>
                                    <p:set>
                                      <p:cBhvr>
                                        <p:cTn id="51" dur="1" fill="hold">
                                          <p:stCondLst>
                                            <p:cond delay="500"/>
                                          </p:stCondLst>
                                        </p:cTn>
                                        <p:tgtEl>
                                          <p:spTgt spid="3387"/>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3396"/>
                                        </p:tgtEl>
                                      </p:cBhvr>
                                    </p:animEffect>
                                    <p:set>
                                      <p:cBhvr>
                                        <p:cTn id="56" dur="1" fill="hold">
                                          <p:stCondLst>
                                            <p:cond delay="500"/>
                                          </p:stCondLst>
                                        </p:cTn>
                                        <p:tgtEl>
                                          <p:spTgt spid="3396"/>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3395"/>
                                        </p:tgtEl>
                                      </p:cBhvr>
                                    </p:animEffect>
                                    <p:set>
                                      <p:cBhvr>
                                        <p:cTn id="61" dur="1" fill="hold">
                                          <p:stCondLst>
                                            <p:cond delay="500"/>
                                          </p:stCondLst>
                                        </p:cTn>
                                        <p:tgtEl>
                                          <p:spTgt spid="3395"/>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3404"/>
                                        </p:tgtEl>
                                      </p:cBhvr>
                                    </p:animEffect>
                                    <p:set>
                                      <p:cBhvr>
                                        <p:cTn id="66" dur="1" fill="hold">
                                          <p:stCondLst>
                                            <p:cond delay="500"/>
                                          </p:stCondLst>
                                        </p:cTn>
                                        <p:tgtEl>
                                          <p:spTgt spid="3404"/>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500"/>
                                        <p:tgtEl>
                                          <p:spTgt spid="3403"/>
                                        </p:tgtEl>
                                      </p:cBhvr>
                                    </p:animEffect>
                                    <p:set>
                                      <p:cBhvr>
                                        <p:cTn id="71" dur="1" fill="hold">
                                          <p:stCondLst>
                                            <p:cond delay="500"/>
                                          </p:stCondLst>
                                        </p:cTn>
                                        <p:tgtEl>
                                          <p:spTgt spid="3403"/>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nodeType="clickEffect">
                                  <p:stCondLst>
                                    <p:cond delay="0"/>
                                  </p:stCondLst>
                                  <p:childTnLst>
                                    <p:animEffect transition="out" filter="fade">
                                      <p:cBhvr>
                                        <p:cTn id="75" dur="500"/>
                                        <p:tgtEl>
                                          <p:spTgt spid="3412"/>
                                        </p:tgtEl>
                                      </p:cBhvr>
                                    </p:animEffect>
                                    <p:set>
                                      <p:cBhvr>
                                        <p:cTn id="76" dur="1" fill="hold">
                                          <p:stCondLst>
                                            <p:cond delay="500"/>
                                          </p:stCondLst>
                                        </p:cTn>
                                        <p:tgtEl>
                                          <p:spTgt spid="3412"/>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nodeType="clickEffect">
                                  <p:stCondLst>
                                    <p:cond delay="0"/>
                                  </p:stCondLst>
                                  <p:childTnLst>
                                    <p:animEffect transition="out" filter="fade">
                                      <p:cBhvr>
                                        <p:cTn id="80" dur="500"/>
                                        <p:tgtEl>
                                          <p:spTgt spid="3411"/>
                                        </p:tgtEl>
                                      </p:cBhvr>
                                    </p:animEffect>
                                    <p:set>
                                      <p:cBhvr>
                                        <p:cTn id="81" dur="1" fill="hold">
                                          <p:stCondLst>
                                            <p:cond delay="500"/>
                                          </p:stCondLst>
                                        </p:cTn>
                                        <p:tgtEl>
                                          <p:spTgt spid="34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16"/>
        <p:cNvGrpSpPr/>
        <p:nvPr/>
      </p:nvGrpSpPr>
      <p:grpSpPr>
        <a:xfrm>
          <a:off x="0" y="0"/>
          <a:ext cx="0" cy="0"/>
          <a:chOff x="0" y="0"/>
          <a:chExt cx="0" cy="0"/>
        </a:xfrm>
      </p:grpSpPr>
      <p:grpSp>
        <p:nvGrpSpPr>
          <p:cNvPr id="2" name="Google Shape;3417;p24"/>
          <p:cNvGrpSpPr/>
          <p:nvPr/>
        </p:nvGrpSpPr>
        <p:grpSpPr>
          <a:xfrm>
            <a:off x="986811" y="561192"/>
            <a:ext cx="10090492" cy="570588"/>
            <a:chOff x="1296327" y="1647588"/>
            <a:chExt cx="10090492" cy="570588"/>
          </a:xfrm>
        </p:grpSpPr>
        <p:sp>
          <p:nvSpPr>
            <p:cNvPr id="3418" name="Google Shape;3418;p24"/>
            <p:cNvSpPr txBox="1"/>
            <p:nvPr/>
          </p:nvSpPr>
          <p:spPr>
            <a:xfrm>
              <a:off x="1866915" y="1694956"/>
              <a:ext cx="951990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Kết quả của mỗi phép tính tương ứng với một chữ cái sau:</a:t>
              </a:r>
              <a:endParaRPr sz="2800">
                <a:solidFill>
                  <a:schemeClr val="dk1"/>
                </a:solidFill>
                <a:latin typeface="Arial"/>
                <a:ea typeface="Arial"/>
                <a:cs typeface="Arial"/>
                <a:sym typeface="Arial"/>
              </a:endParaRPr>
            </a:p>
          </p:txBody>
        </p:sp>
        <p:sp>
          <p:nvSpPr>
            <p:cNvPr id="3419" name="Google Shape;3419;p24"/>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sz="3600" b="1">
                <a:solidFill>
                  <a:schemeClr val="lt1"/>
                </a:solidFill>
                <a:latin typeface="Arial"/>
                <a:ea typeface="Arial"/>
                <a:cs typeface="Arial"/>
                <a:sym typeface="Arial"/>
              </a:endParaRPr>
            </a:p>
          </p:txBody>
        </p:sp>
      </p:grpSp>
      <p:graphicFrame>
        <p:nvGraphicFramePr>
          <p:cNvPr id="3420" name="Google Shape;3420;p24"/>
          <p:cNvGraphicFramePr/>
          <p:nvPr/>
        </p:nvGraphicFramePr>
        <p:xfrm>
          <a:off x="1557398" y="1345643"/>
          <a:ext cx="8666500" cy="1036340"/>
        </p:xfrm>
        <a:graphic>
          <a:graphicData uri="http://schemas.openxmlformats.org/drawingml/2006/table">
            <a:tbl>
              <a:tblPr firstRow="1" bandRow="1">
                <a:noFill/>
              </a:tblPr>
              <a:tblGrid>
                <a:gridCol w="2166625"/>
                <a:gridCol w="2166625"/>
                <a:gridCol w="2166625"/>
                <a:gridCol w="2166625"/>
              </a:tblGrid>
              <a:tr h="370850">
                <a:tc>
                  <a:txBody>
                    <a:bodyPr/>
                    <a:lstStyle/>
                    <a:p>
                      <a:pPr marL="0" marR="0" lvl="0" indent="0" algn="ctr" rtl="0">
                        <a:spcBef>
                          <a:spcPts val="0"/>
                        </a:spcBef>
                        <a:spcAft>
                          <a:spcPts val="0"/>
                        </a:spcAft>
                        <a:buNone/>
                      </a:pPr>
                      <a:r>
                        <a:rPr lang="en-US" sz="2800"/>
                        <a:t>521 – 140</a:t>
                      </a:r>
                      <a:endParaRPr sz="2800"/>
                    </a:p>
                  </a:txBody>
                  <a:tcPr marL="91450" marR="91450" marT="45725" marB="45725" anchor="ctr"/>
                </a:tc>
                <a:tc>
                  <a:txBody>
                    <a:bodyPr/>
                    <a:lstStyle/>
                    <a:p>
                      <a:pPr marL="0" marR="0" lvl="0" indent="0" algn="ctr" rtl="0">
                        <a:spcBef>
                          <a:spcPts val="0"/>
                        </a:spcBef>
                        <a:spcAft>
                          <a:spcPts val="0"/>
                        </a:spcAft>
                        <a:buNone/>
                      </a:pPr>
                      <a:r>
                        <a:rPr lang="en-US" sz="2800"/>
                        <a:t>145 – 38</a:t>
                      </a:r>
                      <a:endParaRPr sz="2800"/>
                    </a:p>
                  </a:txBody>
                  <a:tcPr marL="91450" marR="91450" marT="45725" marB="45725" anchor="ctr"/>
                </a:tc>
                <a:tc>
                  <a:txBody>
                    <a:bodyPr/>
                    <a:lstStyle/>
                    <a:p>
                      <a:pPr marL="0" marR="0" lvl="0" indent="0" algn="ctr" rtl="0">
                        <a:spcBef>
                          <a:spcPts val="0"/>
                        </a:spcBef>
                        <a:spcAft>
                          <a:spcPts val="0"/>
                        </a:spcAft>
                        <a:buNone/>
                      </a:pPr>
                      <a:r>
                        <a:rPr lang="en-US" sz="2800"/>
                        <a:t>1 000 – 600</a:t>
                      </a:r>
                      <a:endParaRPr sz="2800"/>
                    </a:p>
                  </a:txBody>
                  <a:tcPr marL="91450" marR="91450" marT="45725" marB="45725" anchor="ctr"/>
                </a:tc>
                <a:tc>
                  <a:txBody>
                    <a:bodyPr/>
                    <a:lstStyle/>
                    <a:p>
                      <a:pPr marL="0" marR="0" lvl="0" indent="0" algn="ctr" rtl="0">
                        <a:spcBef>
                          <a:spcPts val="0"/>
                        </a:spcBef>
                        <a:spcAft>
                          <a:spcPts val="0"/>
                        </a:spcAft>
                        <a:buNone/>
                      </a:pPr>
                      <a:r>
                        <a:rPr lang="en-US" sz="2800"/>
                        <a:t>231 – 427</a:t>
                      </a:r>
                      <a:endParaRPr sz="2800"/>
                    </a:p>
                  </a:txBody>
                  <a:tcPr marL="91450" marR="91450" marT="45725" marB="45725" anchor="ctr"/>
                </a:tc>
              </a:tr>
              <a:tr h="370850">
                <a:tc>
                  <a:txBody>
                    <a:bodyPr/>
                    <a:lstStyle/>
                    <a:p>
                      <a:pPr marL="0" marR="0" lvl="0" indent="0" algn="ctr" rtl="0">
                        <a:spcBef>
                          <a:spcPts val="0"/>
                        </a:spcBef>
                        <a:spcAft>
                          <a:spcPts val="0"/>
                        </a:spcAft>
                        <a:buNone/>
                      </a:pPr>
                      <a:endParaRPr sz="2800"/>
                    </a:p>
                  </a:txBody>
                  <a:tcPr marL="91450" marR="91450" marT="45725" marB="45725" anchor="ctr"/>
                </a:tc>
                <a:tc>
                  <a:txBody>
                    <a:bodyPr/>
                    <a:lstStyle/>
                    <a:p>
                      <a:pPr marL="0" marR="0" lvl="0" indent="0" algn="ctr" rtl="0">
                        <a:spcBef>
                          <a:spcPts val="0"/>
                        </a:spcBef>
                        <a:spcAft>
                          <a:spcPts val="0"/>
                        </a:spcAft>
                        <a:buNone/>
                      </a:pPr>
                      <a:endParaRPr sz="2800"/>
                    </a:p>
                  </a:txBody>
                  <a:tcPr marL="91450" marR="91450" marT="45725" marB="45725" anchor="ctr"/>
                </a:tc>
                <a:tc>
                  <a:txBody>
                    <a:bodyPr/>
                    <a:lstStyle/>
                    <a:p>
                      <a:pPr marL="0" marR="0" lvl="0" indent="0" algn="ctr" rtl="0">
                        <a:spcBef>
                          <a:spcPts val="0"/>
                        </a:spcBef>
                        <a:spcAft>
                          <a:spcPts val="0"/>
                        </a:spcAft>
                        <a:buNone/>
                      </a:pPr>
                      <a:endParaRPr sz="2800"/>
                    </a:p>
                  </a:txBody>
                  <a:tcPr marL="91450" marR="91450" marT="45725" marB="45725" anchor="ctr"/>
                </a:tc>
                <a:tc>
                  <a:txBody>
                    <a:bodyPr/>
                    <a:lstStyle/>
                    <a:p>
                      <a:pPr marL="0" marR="0" lvl="0" indent="0" algn="ctr" rtl="0">
                        <a:spcBef>
                          <a:spcPts val="0"/>
                        </a:spcBef>
                        <a:spcAft>
                          <a:spcPts val="0"/>
                        </a:spcAft>
                        <a:buNone/>
                      </a:pPr>
                      <a:endParaRPr sz="2800"/>
                    </a:p>
                  </a:txBody>
                  <a:tcPr marL="91450" marR="91450" marT="45725" marB="45725" anchor="ctr"/>
                </a:tc>
              </a:tr>
            </a:tbl>
          </a:graphicData>
        </a:graphic>
      </p:graphicFrame>
      <p:sp>
        <p:nvSpPr>
          <p:cNvPr id="3421" name="Google Shape;3421;p24"/>
          <p:cNvSpPr txBox="1"/>
          <p:nvPr/>
        </p:nvSpPr>
        <p:spPr>
          <a:xfrm>
            <a:off x="1272105" y="2708215"/>
            <a:ext cx="9519904"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Tính kết quả của mỗi phép tính rồi tìm chữ cái tương ứng với kết quả đó để giải ô chữ sau: </a:t>
            </a:r>
            <a:endParaRPr sz="2800">
              <a:solidFill>
                <a:schemeClr val="dk1"/>
              </a:solidFill>
              <a:latin typeface="Arial"/>
              <a:ea typeface="Arial"/>
              <a:cs typeface="Arial"/>
              <a:sym typeface="Arial"/>
            </a:endParaRPr>
          </a:p>
        </p:txBody>
      </p:sp>
      <p:pic>
        <p:nvPicPr>
          <p:cNvPr id="3422" name="Google Shape;3422;p24" descr="Screen Clipping"/>
          <p:cNvPicPr preferRelativeResize="0"/>
          <p:nvPr/>
        </p:nvPicPr>
        <p:blipFill rotWithShape="1">
          <a:blip r:embed="rId3">
            <a:alphaModFix/>
          </a:blip>
          <a:srcRect/>
          <a:stretch/>
        </p:blipFill>
        <p:spPr>
          <a:xfrm>
            <a:off x="661602" y="3775869"/>
            <a:ext cx="10458073" cy="1593269"/>
          </a:xfrm>
          <a:prstGeom prst="rect">
            <a:avLst/>
          </a:prstGeom>
          <a:noFill/>
          <a:ln>
            <a:noFill/>
          </a:ln>
        </p:spPr>
      </p:pic>
      <p:sp>
        <p:nvSpPr>
          <p:cNvPr id="3423" name="Google Shape;3423;p24"/>
          <p:cNvSpPr txBox="1"/>
          <p:nvPr/>
        </p:nvSpPr>
        <p:spPr>
          <a:xfrm>
            <a:off x="2717074" y="1858743"/>
            <a:ext cx="109517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E36C09"/>
                </a:solidFill>
                <a:latin typeface="Arial"/>
                <a:ea typeface="Arial"/>
                <a:cs typeface="Arial"/>
                <a:sym typeface="Arial"/>
              </a:rPr>
              <a:t>= 381</a:t>
            </a:r>
            <a:endParaRPr sz="2800">
              <a:solidFill>
                <a:srgbClr val="E36C09"/>
              </a:solidFill>
              <a:latin typeface="Arial"/>
              <a:ea typeface="Arial"/>
              <a:cs typeface="Arial"/>
              <a:sym typeface="Arial"/>
            </a:endParaRPr>
          </a:p>
        </p:txBody>
      </p:sp>
      <p:sp>
        <p:nvSpPr>
          <p:cNvPr id="3424" name="Google Shape;3424;p24"/>
          <p:cNvSpPr txBox="1"/>
          <p:nvPr/>
        </p:nvSpPr>
        <p:spPr>
          <a:xfrm>
            <a:off x="4908651" y="1858743"/>
            <a:ext cx="109517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E36C09"/>
                </a:solidFill>
                <a:latin typeface="Arial"/>
                <a:ea typeface="Arial"/>
                <a:cs typeface="Arial"/>
                <a:sym typeface="Arial"/>
              </a:rPr>
              <a:t>= 107</a:t>
            </a:r>
            <a:endParaRPr sz="2800">
              <a:solidFill>
                <a:srgbClr val="E36C09"/>
              </a:solidFill>
              <a:latin typeface="Arial"/>
              <a:ea typeface="Arial"/>
              <a:cs typeface="Arial"/>
              <a:sym typeface="Arial"/>
            </a:endParaRPr>
          </a:p>
        </p:txBody>
      </p:sp>
      <p:sp>
        <p:nvSpPr>
          <p:cNvPr id="3425" name="Google Shape;3425;p24"/>
          <p:cNvSpPr txBox="1"/>
          <p:nvPr/>
        </p:nvSpPr>
        <p:spPr>
          <a:xfrm>
            <a:off x="7018679" y="1858743"/>
            <a:ext cx="109517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E36C09"/>
                </a:solidFill>
                <a:latin typeface="Arial"/>
                <a:ea typeface="Arial"/>
                <a:cs typeface="Arial"/>
                <a:sym typeface="Arial"/>
              </a:rPr>
              <a:t>= 400</a:t>
            </a:r>
            <a:endParaRPr sz="2800">
              <a:solidFill>
                <a:srgbClr val="E36C09"/>
              </a:solidFill>
              <a:latin typeface="Arial"/>
              <a:ea typeface="Arial"/>
              <a:cs typeface="Arial"/>
              <a:sym typeface="Arial"/>
            </a:endParaRPr>
          </a:p>
        </p:txBody>
      </p:sp>
      <p:sp>
        <p:nvSpPr>
          <p:cNvPr id="3426" name="Google Shape;3426;p24"/>
          <p:cNvSpPr txBox="1"/>
          <p:nvPr/>
        </p:nvSpPr>
        <p:spPr>
          <a:xfrm>
            <a:off x="9195838" y="1858743"/>
            <a:ext cx="109517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E36C09"/>
                </a:solidFill>
                <a:latin typeface="Arial"/>
                <a:ea typeface="Arial"/>
                <a:cs typeface="Arial"/>
                <a:sym typeface="Arial"/>
              </a:rPr>
              <a:t>= 204</a:t>
            </a:r>
            <a:endParaRPr sz="2800">
              <a:solidFill>
                <a:srgbClr val="E36C09"/>
              </a:solidFill>
              <a:latin typeface="Arial"/>
              <a:ea typeface="Arial"/>
              <a:cs typeface="Arial"/>
              <a:sym typeface="Arial"/>
            </a:endParaRPr>
          </a:p>
        </p:txBody>
      </p:sp>
      <p:sp>
        <p:nvSpPr>
          <p:cNvPr id="3427" name="Google Shape;3427;p24"/>
          <p:cNvSpPr txBox="1"/>
          <p:nvPr/>
        </p:nvSpPr>
        <p:spPr>
          <a:xfrm>
            <a:off x="2427766" y="1918575"/>
            <a:ext cx="444352" cy="430887"/>
          </a:xfrm>
          <a:prstGeom prst="rect">
            <a:avLst/>
          </a:prstGeom>
          <a:solidFill>
            <a:schemeClr val="lt1"/>
          </a:solidFill>
          <a:ln>
            <a:noFill/>
          </a:ln>
        </p:spPr>
        <p:txBody>
          <a:bodyPr spcFirstLastPara="1" wrap="square" lIns="91425" tIns="0" rIns="91425" bIns="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H</a:t>
            </a:r>
            <a:endParaRPr sz="2800">
              <a:solidFill>
                <a:schemeClr val="dk1"/>
              </a:solidFill>
              <a:latin typeface="Arial"/>
              <a:ea typeface="Arial"/>
              <a:cs typeface="Arial"/>
              <a:sym typeface="Arial"/>
            </a:endParaRPr>
          </a:p>
        </p:txBody>
      </p:sp>
      <p:sp>
        <p:nvSpPr>
          <p:cNvPr id="3428" name="Google Shape;3428;p24"/>
          <p:cNvSpPr txBox="1"/>
          <p:nvPr/>
        </p:nvSpPr>
        <p:spPr>
          <a:xfrm>
            <a:off x="4604926" y="1918575"/>
            <a:ext cx="444352" cy="430887"/>
          </a:xfrm>
          <a:prstGeom prst="rect">
            <a:avLst/>
          </a:prstGeom>
          <a:solidFill>
            <a:schemeClr val="lt1"/>
          </a:solidFill>
          <a:ln>
            <a:noFill/>
          </a:ln>
        </p:spPr>
        <p:txBody>
          <a:bodyPr spcFirstLastPara="1" wrap="square" lIns="91425" tIns="0" rIns="91425" bIns="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N</a:t>
            </a:r>
            <a:endParaRPr sz="2800">
              <a:solidFill>
                <a:schemeClr val="dk1"/>
              </a:solidFill>
              <a:latin typeface="Arial"/>
              <a:ea typeface="Arial"/>
              <a:cs typeface="Arial"/>
              <a:sym typeface="Arial"/>
            </a:endParaRPr>
          </a:p>
        </p:txBody>
      </p:sp>
      <p:sp>
        <p:nvSpPr>
          <p:cNvPr id="3429" name="Google Shape;3429;p24"/>
          <p:cNvSpPr txBox="1"/>
          <p:nvPr/>
        </p:nvSpPr>
        <p:spPr>
          <a:xfrm>
            <a:off x="6678206" y="1918575"/>
            <a:ext cx="463588" cy="430887"/>
          </a:xfrm>
          <a:prstGeom prst="rect">
            <a:avLst/>
          </a:prstGeom>
          <a:solidFill>
            <a:schemeClr val="lt1"/>
          </a:solidFill>
          <a:ln>
            <a:noFill/>
          </a:ln>
        </p:spPr>
        <p:txBody>
          <a:bodyPr spcFirstLastPara="1" wrap="square" lIns="91425" tIns="0" rIns="91425" bIns="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G</a:t>
            </a:r>
            <a:endParaRPr sz="2800">
              <a:solidFill>
                <a:schemeClr val="dk1"/>
              </a:solidFill>
              <a:latin typeface="Arial"/>
              <a:ea typeface="Arial"/>
              <a:cs typeface="Arial"/>
              <a:sym typeface="Arial"/>
            </a:endParaRPr>
          </a:p>
        </p:txBody>
      </p:sp>
      <p:sp>
        <p:nvSpPr>
          <p:cNvPr id="3430" name="Google Shape;3430;p24"/>
          <p:cNvSpPr txBox="1"/>
          <p:nvPr/>
        </p:nvSpPr>
        <p:spPr>
          <a:xfrm>
            <a:off x="8916149" y="1918575"/>
            <a:ext cx="444352" cy="430887"/>
          </a:xfrm>
          <a:prstGeom prst="rect">
            <a:avLst/>
          </a:prstGeom>
          <a:solidFill>
            <a:schemeClr val="lt1"/>
          </a:solidFill>
          <a:ln>
            <a:noFill/>
          </a:ln>
        </p:spPr>
        <p:txBody>
          <a:bodyPr spcFirstLastPara="1" wrap="square" lIns="91425" tIns="0" rIns="91425" bIns="0" anchor="t" anchorCtr="0">
            <a:spAutoFit/>
          </a:bodyPr>
          <a:lstStyle/>
          <a:p>
            <a:pPr marL="0" marR="0" lvl="0" indent="0" algn="r" rtl="0">
              <a:spcBef>
                <a:spcPts val="0"/>
              </a:spcBef>
              <a:spcAft>
                <a:spcPts val="0"/>
              </a:spcAft>
              <a:buNone/>
            </a:pPr>
            <a:r>
              <a:rPr lang="en-US" sz="2800">
                <a:solidFill>
                  <a:schemeClr val="dk1"/>
                </a:solidFill>
                <a:latin typeface="Arial"/>
                <a:ea typeface="Arial"/>
                <a:cs typeface="Arial"/>
                <a:sym typeface="Arial"/>
              </a:rPr>
              <a:t>R</a:t>
            </a:r>
            <a:endParaRPr sz="28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420"/>
                                        </p:tgtEl>
                                        <p:attrNameLst>
                                          <p:attrName>style.visibility</p:attrName>
                                        </p:attrNameLst>
                                      </p:cBhvr>
                                      <p:to>
                                        <p:strVal val="visible"/>
                                      </p:to>
                                    </p:set>
                                    <p:animEffect transition="in" filter="fade">
                                      <p:cBhvr>
                                        <p:cTn id="11" dur="500"/>
                                        <p:tgtEl>
                                          <p:spTgt spid="3420"/>
                                        </p:tgtEl>
                                      </p:cBhvr>
                                    </p:animEffect>
                                  </p:childTnLst>
                                </p:cTn>
                              </p:par>
                              <p:par>
                                <p:cTn id="12" presetID="10" presetClass="entr" presetSubtype="0" fill="hold" nodeType="withEffect">
                                  <p:stCondLst>
                                    <p:cond delay="0"/>
                                  </p:stCondLst>
                                  <p:childTnLst>
                                    <p:set>
                                      <p:cBhvr>
                                        <p:cTn id="13" dur="1" fill="hold">
                                          <p:stCondLst>
                                            <p:cond delay="0"/>
                                          </p:stCondLst>
                                        </p:cTn>
                                        <p:tgtEl>
                                          <p:spTgt spid="3430"/>
                                        </p:tgtEl>
                                        <p:attrNameLst>
                                          <p:attrName>style.visibility</p:attrName>
                                        </p:attrNameLst>
                                      </p:cBhvr>
                                      <p:to>
                                        <p:strVal val="visible"/>
                                      </p:to>
                                    </p:set>
                                    <p:animEffect transition="in" filter="fade">
                                      <p:cBhvr>
                                        <p:cTn id="14" dur="500"/>
                                        <p:tgtEl>
                                          <p:spTgt spid="3430"/>
                                        </p:tgtEl>
                                      </p:cBhvr>
                                    </p:animEffect>
                                  </p:childTnLst>
                                </p:cTn>
                              </p:par>
                              <p:par>
                                <p:cTn id="15" presetID="10" presetClass="entr" presetSubtype="0" fill="hold" nodeType="withEffect">
                                  <p:stCondLst>
                                    <p:cond delay="0"/>
                                  </p:stCondLst>
                                  <p:childTnLst>
                                    <p:set>
                                      <p:cBhvr>
                                        <p:cTn id="16" dur="1" fill="hold">
                                          <p:stCondLst>
                                            <p:cond delay="0"/>
                                          </p:stCondLst>
                                        </p:cTn>
                                        <p:tgtEl>
                                          <p:spTgt spid="3429"/>
                                        </p:tgtEl>
                                        <p:attrNameLst>
                                          <p:attrName>style.visibility</p:attrName>
                                        </p:attrNameLst>
                                      </p:cBhvr>
                                      <p:to>
                                        <p:strVal val="visible"/>
                                      </p:to>
                                    </p:set>
                                    <p:animEffect transition="in" filter="fade">
                                      <p:cBhvr>
                                        <p:cTn id="17" dur="500"/>
                                        <p:tgtEl>
                                          <p:spTgt spid="3429"/>
                                        </p:tgtEl>
                                      </p:cBhvr>
                                    </p:animEffect>
                                  </p:childTnLst>
                                </p:cTn>
                              </p:par>
                              <p:par>
                                <p:cTn id="18" presetID="10" presetClass="entr" presetSubtype="0" fill="hold" nodeType="withEffect">
                                  <p:stCondLst>
                                    <p:cond delay="0"/>
                                  </p:stCondLst>
                                  <p:childTnLst>
                                    <p:set>
                                      <p:cBhvr>
                                        <p:cTn id="19" dur="1" fill="hold">
                                          <p:stCondLst>
                                            <p:cond delay="0"/>
                                          </p:stCondLst>
                                        </p:cTn>
                                        <p:tgtEl>
                                          <p:spTgt spid="3428"/>
                                        </p:tgtEl>
                                        <p:attrNameLst>
                                          <p:attrName>style.visibility</p:attrName>
                                        </p:attrNameLst>
                                      </p:cBhvr>
                                      <p:to>
                                        <p:strVal val="visible"/>
                                      </p:to>
                                    </p:set>
                                    <p:animEffect transition="in" filter="fade">
                                      <p:cBhvr>
                                        <p:cTn id="20" dur="500"/>
                                        <p:tgtEl>
                                          <p:spTgt spid="3428"/>
                                        </p:tgtEl>
                                      </p:cBhvr>
                                    </p:animEffect>
                                  </p:childTnLst>
                                </p:cTn>
                              </p:par>
                              <p:par>
                                <p:cTn id="21" presetID="10" presetClass="entr" presetSubtype="0" fill="hold" nodeType="withEffect">
                                  <p:stCondLst>
                                    <p:cond delay="0"/>
                                  </p:stCondLst>
                                  <p:childTnLst>
                                    <p:set>
                                      <p:cBhvr>
                                        <p:cTn id="22" dur="1" fill="hold">
                                          <p:stCondLst>
                                            <p:cond delay="0"/>
                                          </p:stCondLst>
                                        </p:cTn>
                                        <p:tgtEl>
                                          <p:spTgt spid="3427"/>
                                        </p:tgtEl>
                                        <p:attrNameLst>
                                          <p:attrName>style.visibility</p:attrName>
                                        </p:attrNameLst>
                                      </p:cBhvr>
                                      <p:to>
                                        <p:strVal val="visible"/>
                                      </p:to>
                                    </p:set>
                                    <p:animEffect transition="in" filter="fade">
                                      <p:cBhvr>
                                        <p:cTn id="23" dur="500"/>
                                        <p:tgtEl>
                                          <p:spTgt spid="3427"/>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3421"/>
                                        </p:tgtEl>
                                        <p:attrNameLst>
                                          <p:attrName>style.visibility</p:attrName>
                                        </p:attrNameLst>
                                      </p:cBhvr>
                                      <p:to>
                                        <p:strVal val="visible"/>
                                      </p:to>
                                    </p:set>
                                    <p:animEffect transition="in" filter="fade">
                                      <p:cBhvr>
                                        <p:cTn id="27" dur="500"/>
                                        <p:tgtEl>
                                          <p:spTgt spid="3421"/>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3422"/>
                                        </p:tgtEl>
                                        <p:attrNameLst>
                                          <p:attrName>style.visibility</p:attrName>
                                        </p:attrNameLst>
                                      </p:cBhvr>
                                      <p:to>
                                        <p:strVal val="visible"/>
                                      </p:to>
                                    </p:set>
                                    <p:animEffect transition="in" filter="fade">
                                      <p:cBhvr>
                                        <p:cTn id="31" dur="500"/>
                                        <p:tgtEl>
                                          <p:spTgt spid="342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423"/>
                                        </p:tgtEl>
                                        <p:attrNameLst>
                                          <p:attrName>style.visibility</p:attrName>
                                        </p:attrNameLst>
                                      </p:cBhvr>
                                      <p:to>
                                        <p:strVal val="visible"/>
                                      </p:to>
                                    </p:set>
                                    <p:animEffect transition="in" filter="fade">
                                      <p:cBhvr>
                                        <p:cTn id="36" dur="500"/>
                                        <p:tgtEl>
                                          <p:spTgt spid="342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424"/>
                                        </p:tgtEl>
                                        <p:attrNameLst>
                                          <p:attrName>style.visibility</p:attrName>
                                        </p:attrNameLst>
                                      </p:cBhvr>
                                      <p:to>
                                        <p:strVal val="visible"/>
                                      </p:to>
                                    </p:set>
                                    <p:animEffect transition="in" filter="fade">
                                      <p:cBhvr>
                                        <p:cTn id="41" dur="500"/>
                                        <p:tgtEl>
                                          <p:spTgt spid="342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425"/>
                                        </p:tgtEl>
                                        <p:attrNameLst>
                                          <p:attrName>style.visibility</p:attrName>
                                        </p:attrNameLst>
                                      </p:cBhvr>
                                      <p:to>
                                        <p:strVal val="visible"/>
                                      </p:to>
                                    </p:set>
                                    <p:animEffect transition="in" filter="fade">
                                      <p:cBhvr>
                                        <p:cTn id="46" dur="500"/>
                                        <p:tgtEl>
                                          <p:spTgt spid="342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426"/>
                                        </p:tgtEl>
                                        <p:attrNameLst>
                                          <p:attrName>style.visibility</p:attrName>
                                        </p:attrNameLst>
                                      </p:cBhvr>
                                      <p:to>
                                        <p:strVal val="visible"/>
                                      </p:to>
                                    </p:set>
                                    <p:animEffect transition="in" filter="fade">
                                      <p:cBhvr>
                                        <p:cTn id="51" dur="500"/>
                                        <p:tgtEl>
                                          <p:spTgt spid="3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34"/>
        <p:cNvGrpSpPr/>
        <p:nvPr/>
      </p:nvGrpSpPr>
      <p:grpSpPr>
        <a:xfrm>
          <a:off x="0" y="0"/>
          <a:ext cx="0" cy="0"/>
          <a:chOff x="0" y="0"/>
          <a:chExt cx="0" cy="0"/>
        </a:xfrm>
      </p:grpSpPr>
      <p:grpSp>
        <p:nvGrpSpPr>
          <p:cNvPr id="2" name="Google Shape;3435;p25"/>
          <p:cNvGrpSpPr/>
          <p:nvPr/>
        </p:nvGrpSpPr>
        <p:grpSpPr>
          <a:xfrm>
            <a:off x="986811" y="561192"/>
            <a:ext cx="10090492" cy="570588"/>
            <a:chOff x="1296327" y="1647588"/>
            <a:chExt cx="10090492" cy="570588"/>
          </a:xfrm>
        </p:grpSpPr>
        <p:sp>
          <p:nvSpPr>
            <p:cNvPr id="3436" name="Google Shape;3436;p25"/>
            <p:cNvSpPr txBox="1"/>
            <p:nvPr/>
          </p:nvSpPr>
          <p:spPr>
            <a:xfrm>
              <a:off x="1866915" y="1694956"/>
              <a:ext cx="951990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Tìm cây nấm cho mỗi bạn nhím</a:t>
              </a:r>
              <a:endParaRPr sz="2800">
                <a:solidFill>
                  <a:schemeClr val="dk1"/>
                </a:solidFill>
                <a:latin typeface="Arial"/>
                <a:ea typeface="Arial"/>
                <a:cs typeface="Arial"/>
                <a:sym typeface="Arial"/>
              </a:endParaRPr>
            </a:p>
          </p:txBody>
        </p:sp>
        <p:sp>
          <p:nvSpPr>
            <p:cNvPr id="3437" name="Google Shape;3437;p25"/>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4</a:t>
              </a:r>
              <a:endParaRPr sz="3600" b="1">
                <a:solidFill>
                  <a:schemeClr val="lt1"/>
                </a:solidFill>
                <a:latin typeface="Arial"/>
                <a:ea typeface="Arial"/>
                <a:cs typeface="Arial"/>
                <a:sym typeface="Arial"/>
              </a:endParaRPr>
            </a:p>
          </p:txBody>
        </p:sp>
      </p:grpSp>
      <p:pic>
        <p:nvPicPr>
          <p:cNvPr id="3438" name="Google Shape;3438;p25" descr="Screen Clipping"/>
          <p:cNvPicPr preferRelativeResize="0"/>
          <p:nvPr/>
        </p:nvPicPr>
        <p:blipFill rotWithShape="1">
          <a:blip r:embed="rId3">
            <a:alphaModFix/>
          </a:blip>
          <a:srcRect/>
          <a:stretch/>
        </p:blipFill>
        <p:spPr>
          <a:xfrm>
            <a:off x="1557399" y="1733824"/>
            <a:ext cx="8735644" cy="3886742"/>
          </a:xfrm>
          <a:prstGeom prst="rect">
            <a:avLst/>
          </a:prstGeom>
          <a:noFill/>
          <a:ln>
            <a:noFill/>
          </a:ln>
        </p:spPr>
      </p:pic>
      <p:cxnSp>
        <p:nvCxnSpPr>
          <p:cNvPr id="3439" name="Google Shape;3439;p25"/>
          <p:cNvCxnSpPr/>
          <p:nvPr/>
        </p:nvCxnSpPr>
        <p:spPr>
          <a:xfrm flipH="1">
            <a:off x="3644537" y="2663671"/>
            <a:ext cx="4872446" cy="1803826"/>
          </a:xfrm>
          <a:prstGeom prst="straightConnector1">
            <a:avLst/>
          </a:prstGeom>
          <a:noFill/>
          <a:ln w="38100" cap="flat" cmpd="sng">
            <a:solidFill>
              <a:schemeClr val="dk1"/>
            </a:solidFill>
            <a:prstDash val="solid"/>
            <a:miter lim="800000"/>
            <a:headEnd type="none" w="sm" len="sm"/>
            <a:tailEnd type="none" w="sm" len="sm"/>
          </a:ln>
        </p:spPr>
      </p:cxnSp>
      <p:cxnSp>
        <p:nvCxnSpPr>
          <p:cNvPr id="3440" name="Google Shape;3440;p25"/>
          <p:cNvCxnSpPr/>
          <p:nvPr/>
        </p:nvCxnSpPr>
        <p:spPr>
          <a:xfrm>
            <a:off x="5826034" y="2663671"/>
            <a:ext cx="2690949" cy="1634009"/>
          </a:xfrm>
          <a:prstGeom prst="straightConnector1">
            <a:avLst/>
          </a:prstGeom>
          <a:noFill/>
          <a:ln w="38100" cap="flat" cmpd="sng">
            <a:solidFill>
              <a:schemeClr val="dk1"/>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38"/>
                                        </p:tgtEl>
                                        <p:attrNameLst>
                                          <p:attrName>style.visibility</p:attrName>
                                        </p:attrNameLst>
                                      </p:cBhvr>
                                      <p:to>
                                        <p:strVal val="visible"/>
                                      </p:to>
                                    </p:set>
                                    <p:animEffect transition="in" filter="fade">
                                      <p:cBhvr>
                                        <p:cTn id="12" dur="500"/>
                                        <p:tgtEl>
                                          <p:spTgt spid="34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39"/>
                                        </p:tgtEl>
                                        <p:attrNameLst>
                                          <p:attrName>style.visibility</p:attrName>
                                        </p:attrNameLst>
                                      </p:cBhvr>
                                      <p:to>
                                        <p:strVal val="visible"/>
                                      </p:to>
                                    </p:set>
                                    <p:animEffect transition="in" filter="fade">
                                      <p:cBhvr>
                                        <p:cTn id="17" dur="500"/>
                                        <p:tgtEl>
                                          <p:spTgt spid="343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40"/>
                                        </p:tgtEl>
                                        <p:attrNameLst>
                                          <p:attrName>style.visibility</p:attrName>
                                        </p:attrNameLst>
                                      </p:cBhvr>
                                      <p:to>
                                        <p:strVal val="visible"/>
                                      </p:to>
                                    </p:set>
                                    <p:animEffect transition="in" filter="fade">
                                      <p:cBhvr>
                                        <p:cTn id="22" dur="500"/>
                                        <p:tgtEl>
                                          <p:spTgt spid="3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205" y="1240"/>
            <a:ext cx="12187592" cy="6855520"/>
          </a:xfrm>
          <a:prstGeom prst="rect">
            <a:avLst/>
          </a:prstGeom>
        </p:spPr>
      </p:pic>
      <p:pic>
        <p:nvPicPr>
          <p:cNvPr id="7" name="图片 6"/>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13396" y="4216123"/>
            <a:ext cx="3188719" cy="2671179"/>
          </a:xfrm>
          <a:prstGeom prst="rect">
            <a:avLst/>
          </a:prstGeom>
        </p:spPr>
      </p:pic>
      <p:pic>
        <p:nvPicPr>
          <p:cNvPr id="10" name="图片 9"/>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2204" y="1240"/>
            <a:ext cx="2100923" cy="2268995"/>
          </a:xfrm>
          <a:prstGeom prst="rect">
            <a:avLst/>
          </a:prstGeom>
        </p:spPr>
      </p:pic>
      <p:pic>
        <p:nvPicPr>
          <p:cNvPr id="3" name="图片 2"/>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10495101" y="1496717"/>
            <a:ext cx="1694696" cy="2161907"/>
          </a:xfrm>
          <a:prstGeom prst="rect">
            <a:avLst/>
          </a:prstGeom>
        </p:spPr>
      </p:pic>
      <p:sp>
        <p:nvSpPr>
          <p:cNvPr id="8" name="TextBox 7"/>
          <p:cNvSpPr txBox="1"/>
          <p:nvPr/>
        </p:nvSpPr>
        <p:spPr>
          <a:xfrm>
            <a:off x="1645921" y="1139483"/>
            <a:ext cx="9222377" cy="2123656"/>
          </a:xfrm>
          <a:prstGeom prst="rect">
            <a:avLst/>
          </a:prstGeom>
          <a:noFill/>
        </p:spPr>
        <p:txBody>
          <a:bodyPr wrap="square" lIns="91438" tIns="45719" rIns="91438" bIns="45719" rtlCol="0">
            <a:spAutoFit/>
          </a:bodyPr>
          <a:lstStyle/>
          <a:p>
            <a:pPr algn="ctr" defTabSz="457189">
              <a:defRPr/>
            </a:pPr>
            <a:r>
              <a:rPr lang="en-US" altLang="zh-CN" sz="4400" b="1" i="1" dirty="0" err="1" smtClean="0">
                <a:ln w="0"/>
                <a:solidFill>
                  <a:srgbClr val="4472C4"/>
                </a:solidFill>
                <a:effectLst>
                  <a:outerShdw blurRad="38100" dist="25400" dir="5400000" algn="ctr" rotWithShape="0">
                    <a:srgbClr val="6E747A">
                      <a:alpha val="43000"/>
                    </a:srgbClr>
                  </a:outerShdw>
                </a:effectLst>
                <a:latin typeface="Times New Roman" pitchFamily="18" charset="0"/>
                <a:ea typeface="Microsoft YaHei" panose="020B0503020204020204" charset="-122"/>
                <a:cs typeface="Times New Roman" pitchFamily="18" charset="0"/>
                <a:sym typeface="+mn-ea"/>
              </a:rPr>
              <a:t>Thứ</a:t>
            </a:r>
            <a:r>
              <a:rPr lang="en-US" altLang="zh-CN" sz="4400" b="1" i="1" dirty="0" smtClean="0">
                <a:ln w="0"/>
                <a:solidFill>
                  <a:srgbClr val="4472C4"/>
                </a:solidFill>
                <a:effectLst>
                  <a:outerShdw blurRad="38100" dist="25400" dir="5400000" algn="ctr" rotWithShape="0">
                    <a:srgbClr val="6E747A">
                      <a:alpha val="43000"/>
                    </a:srgbClr>
                  </a:outerShdw>
                </a:effectLst>
                <a:latin typeface="Times New Roman" pitchFamily="18" charset="0"/>
                <a:ea typeface="Microsoft YaHei" panose="020B0503020204020204" charset="-122"/>
                <a:cs typeface="Times New Roman" pitchFamily="18" charset="0"/>
                <a:sym typeface="+mn-ea"/>
              </a:rPr>
              <a:t> </a:t>
            </a:r>
            <a:r>
              <a:rPr lang="en-US" altLang="zh-CN" sz="4400" b="1" i="1" dirty="0" err="1" smtClean="0">
                <a:ln w="0"/>
                <a:solidFill>
                  <a:srgbClr val="4472C4"/>
                </a:solidFill>
                <a:effectLst>
                  <a:outerShdw blurRad="38100" dist="25400" dir="5400000" algn="ctr" rotWithShape="0">
                    <a:srgbClr val="6E747A">
                      <a:alpha val="43000"/>
                    </a:srgbClr>
                  </a:outerShdw>
                </a:effectLst>
                <a:latin typeface="Times New Roman" pitchFamily="18" charset="0"/>
                <a:ea typeface="Microsoft YaHei" panose="020B0503020204020204" charset="-122"/>
                <a:cs typeface="Times New Roman" pitchFamily="18" charset="0"/>
                <a:sym typeface="+mn-ea"/>
              </a:rPr>
              <a:t>Năm</a:t>
            </a:r>
            <a:r>
              <a:rPr lang="en-US" altLang="zh-CN" sz="4400" b="1" i="1" dirty="0" smtClean="0">
                <a:ln w="0"/>
                <a:solidFill>
                  <a:srgbClr val="4472C4"/>
                </a:solidFill>
                <a:effectLst>
                  <a:outerShdw blurRad="38100" dist="25400" dir="5400000" algn="ctr" rotWithShape="0">
                    <a:srgbClr val="6E747A">
                      <a:alpha val="43000"/>
                    </a:srgbClr>
                  </a:outerShdw>
                </a:effectLst>
                <a:latin typeface="Times New Roman" pitchFamily="18" charset="0"/>
                <a:ea typeface="Microsoft YaHei" panose="020B0503020204020204" charset="-122"/>
                <a:cs typeface="Times New Roman" pitchFamily="18" charset="0"/>
                <a:sym typeface="+mn-ea"/>
              </a:rPr>
              <a:t> </a:t>
            </a:r>
            <a:r>
              <a:rPr lang="en-US" altLang="zh-CN" sz="4400" b="1" i="1" dirty="0" err="1" smtClean="0">
                <a:ln w="0"/>
                <a:solidFill>
                  <a:srgbClr val="4472C4"/>
                </a:solidFill>
                <a:effectLst>
                  <a:outerShdw blurRad="38100" dist="25400" dir="5400000" algn="ctr" rotWithShape="0">
                    <a:srgbClr val="6E747A">
                      <a:alpha val="43000"/>
                    </a:srgbClr>
                  </a:outerShdw>
                </a:effectLst>
                <a:latin typeface="Times New Roman" pitchFamily="18" charset="0"/>
                <a:ea typeface="Microsoft YaHei" panose="020B0503020204020204" charset="-122"/>
                <a:cs typeface="Times New Roman" pitchFamily="18" charset="0"/>
                <a:sym typeface="+mn-ea"/>
              </a:rPr>
              <a:t>ngày</a:t>
            </a:r>
            <a:r>
              <a:rPr lang="en-US" altLang="zh-CN" sz="4400" b="1" i="1" dirty="0" smtClean="0">
                <a:ln w="0"/>
                <a:solidFill>
                  <a:srgbClr val="4472C4"/>
                </a:solidFill>
                <a:effectLst>
                  <a:outerShdw blurRad="38100" dist="25400" dir="5400000" algn="ctr" rotWithShape="0">
                    <a:srgbClr val="6E747A">
                      <a:alpha val="43000"/>
                    </a:srgbClr>
                  </a:outerShdw>
                </a:effectLst>
                <a:latin typeface="Times New Roman" pitchFamily="18" charset="0"/>
                <a:ea typeface="Microsoft YaHei" panose="020B0503020204020204" charset="-122"/>
                <a:cs typeface="Times New Roman" pitchFamily="18" charset="0"/>
                <a:sym typeface="+mn-ea"/>
              </a:rPr>
              <a:t> </a:t>
            </a:r>
            <a:r>
              <a:rPr lang="en-US" altLang="zh-CN" sz="4400" b="1" i="1" dirty="0" smtClean="0">
                <a:ln w="0"/>
                <a:solidFill>
                  <a:srgbClr val="4472C4"/>
                </a:solidFill>
                <a:effectLst>
                  <a:outerShdw blurRad="38100" dist="25400" dir="5400000" algn="ctr" rotWithShape="0">
                    <a:srgbClr val="6E747A">
                      <a:alpha val="43000"/>
                    </a:srgbClr>
                  </a:outerShdw>
                </a:effectLst>
                <a:latin typeface="Times New Roman" pitchFamily="18" charset="0"/>
                <a:ea typeface="Microsoft YaHei" panose="020B0503020204020204" charset="-122"/>
                <a:cs typeface="Times New Roman" pitchFamily="18" charset="0"/>
                <a:sym typeface="+mn-ea"/>
              </a:rPr>
              <a:t>17 </a:t>
            </a:r>
            <a:r>
              <a:rPr lang="en-US" altLang="zh-CN" sz="4400" b="1" i="1" dirty="0" err="1" smtClean="0">
                <a:ln w="0"/>
                <a:solidFill>
                  <a:srgbClr val="4472C4"/>
                </a:solidFill>
                <a:effectLst>
                  <a:outerShdw blurRad="38100" dist="25400" dir="5400000" algn="ctr" rotWithShape="0">
                    <a:srgbClr val="6E747A">
                      <a:alpha val="43000"/>
                    </a:srgbClr>
                  </a:outerShdw>
                </a:effectLst>
                <a:latin typeface="Times New Roman" pitchFamily="18" charset="0"/>
                <a:ea typeface="Microsoft YaHei" panose="020B0503020204020204" charset="-122"/>
                <a:cs typeface="Times New Roman" pitchFamily="18" charset="0"/>
                <a:sym typeface="+mn-ea"/>
              </a:rPr>
              <a:t>tháng</a:t>
            </a:r>
            <a:r>
              <a:rPr lang="en-US" altLang="zh-CN" sz="4400" b="1" i="1" dirty="0" smtClean="0">
                <a:ln w="0"/>
                <a:solidFill>
                  <a:srgbClr val="4472C4"/>
                </a:solidFill>
                <a:effectLst>
                  <a:outerShdw blurRad="38100" dist="25400" dir="5400000" algn="ctr" rotWithShape="0">
                    <a:srgbClr val="6E747A">
                      <a:alpha val="43000"/>
                    </a:srgbClr>
                  </a:outerShdw>
                </a:effectLst>
                <a:latin typeface="Times New Roman" pitchFamily="18" charset="0"/>
                <a:ea typeface="Microsoft YaHei" panose="020B0503020204020204" charset="-122"/>
                <a:cs typeface="Times New Roman" pitchFamily="18" charset="0"/>
                <a:sym typeface="+mn-ea"/>
              </a:rPr>
              <a:t> </a:t>
            </a:r>
            <a:r>
              <a:rPr lang="en-US" altLang="zh-CN" sz="4400" b="1" i="1" dirty="0" smtClean="0">
                <a:ln w="0"/>
                <a:solidFill>
                  <a:srgbClr val="4472C4"/>
                </a:solidFill>
                <a:effectLst>
                  <a:outerShdw blurRad="38100" dist="25400" dir="5400000" algn="ctr" rotWithShape="0">
                    <a:srgbClr val="6E747A">
                      <a:alpha val="43000"/>
                    </a:srgbClr>
                  </a:outerShdw>
                </a:effectLst>
                <a:latin typeface="Times New Roman" pitchFamily="18" charset="0"/>
                <a:ea typeface="Microsoft YaHei" panose="020B0503020204020204" charset="-122"/>
                <a:cs typeface="Times New Roman" pitchFamily="18" charset="0"/>
                <a:sym typeface="+mn-ea"/>
              </a:rPr>
              <a:t>4 </a:t>
            </a:r>
            <a:r>
              <a:rPr lang="en-US" altLang="zh-CN" sz="4400" b="1" i="1" dirty="0" err="1" smtClean="0">
                <a:ln w="0"/>
                <a:solidFill>
                  <a:srgbClr val="4472C4"/>
                </a:solidFill>
                <a:effectLst>
                  <a:outerShdw blurRad="38100" dist="25400" dir="5400000" algn="ctr" rotWithShape="0">
                    <a:srgbClr val="6E747A">
                      <a:alpha val="43000"/>
                    </a:srgbClr>
                  </a:outerShdw>
                </a:effectLst>
                <a:latin typeface="Times New Roman" pitchFamily="18" charset="0"/>
                <a:ea typeface="Microsoft YaHei" panose="020B0503020204020204" charset="-122"/>
                <a:cs typeface="Times New Roman" pitchFamily="18" charset="0"/>
                <a:sym typeface="+mn-ea"/>
              </a:rPr>
              <a:t>năm</a:t>
            </a:r>
            <a:r>
              <a:rPr lang="en-US" altLang="zh-CN" sz="4400" b="1" i="1" dirty="0" smtClean="0">
                <a:ln w="0"/>
                <a:solidFill>
                  <a:srgbClr val="4472C4"/>
                </a:solidFill>
                <a:effectLst>
                  <a:outerShdw blurRad="38100" dist="25400" dir="5400000" algn="ctr" rotWithShape="0">
                    <a:srgbClr val="6E747A">
                      <a:alpha val="43000"/>
                    </a:srgbClr>
                  </a:outerShdw>
                </a:effectLst>
                <a:latin typeface="Times New Roman" pitchFamily="18" charset="0"/>
                <a:ea typeface="Microsoft YaHei" panose="020B0503020204020204" charset="-122"/>
                <a:cs typeface="Times New Roman" pitchFamily="18" charset="0"/>
                <a:sym typeface="+mn-ea"/>
              </a:rPr>
              <a:t> 2025</a:t>
            </a:r>
          </a:p>
          <a:p>
            <a:pPr algn="ctr" defTabSz="457189">
              <a:defRPr/>
            </a:pPr>
            <a:r>
              <a:rPr lang="en-US" sz="4400" b="1" i="1" dirty="0" err="1" smtClean="0">
                <a:ln w="0"/>
                <a:solidFill>
                  <a:srgbClr val="4472C4"/>
                </a:solidFill>
                <a:effectLst>
                  <a:outerShdw blurRad="38100" dist="25400" dir="5400000" algn="ctr" rotWithShape="0">
                    <a:srgbClr val="6E747A">
                      <a:alpha val="43000"/>
                    </a:srgbClr>
                  </a:outerShdw>
                </a:effectLst>
                <a:latin typeface="Times New Roman" pitchFamily="18" charset="0"/>
                <a:ea typeface="Microsoft YaHei" panose="020B0503020204020204" charset="-122"/>
                <a:cs typeface="Times New Roman" pitchFamily="18" charset="0"/>
                <a:sym typeface="+mn-ea"/>
              </a:rPr>
              <a:t>Toán</a:t>
            </a:r>
            <a:endParaRPr lang="en-US" sz="4400" b="1" i="1" dirty="0" smtClean="0">
              <a:ln w="0"/>
              <a:solidFill>
                <a:srgbClr val="4472C4"/>
              </a:solidFill>
              <a:effectLst>
                <a:outerShdw blurRad="38100" dist="25400" dir="5400000" algn="ctr" rotWithShape="0">
                  <a:srgbClr val="6E747A">
                    <a:alpha val="43000"/>
                  </a:srgbClr>
                </a:outerShdw>
              </a:effectLst>
              <a:latin typeface="Times New Roman" pitchFamily="18" charset="0"/>
              <a:ea typeface="Microsoft YaHei" panose="020B0503020204020204" charset="-122"/>
              <a:cs typeface="Times New Roman" pitchFamily="18" charset="0"/>
              <a:sym typeface="+mn-ea"/>
            </a:endParaRPr>
          </a:p>
          <a:p>
            <a:pPr algn="ctr" defTabSz="457189">
              <a:defRPr/>
            </a:pPr>
            <a:r>
              <a:rPr lang="en-US" sz="4400" b="1" i="1" dirty="0" err="1" smtClean="0">
                <a:ln w="0"/>
                <a:solidFill>
                  <a:srgbClr val="4472C4"/>
                </a:solidFill>
                <a:effectLst>
                  <a:outerShdw blurRad="38100" dist="25400" dir="5400000" algn="ctr" rotWithShape="0">
                    <a:srgbClr val="6E747A">
                      <a:alpha val="43000"/>
                    </a:srgbClr>
                  </a:outerShdw>
                </a:effectLst>
                <a:latin typeface="Times New Roman" pitchFamily="18" charset="0"/>
                <a:ea typeface="Microsoft YaHei" panose="020B0503020204020204" charset="-122"/>
                <a:cs typeface="Times New Roman" pitchFamily="18" charset="0"/>
                <a:sym typeface="+mn-ea"/>
              </a:rPr>
              <a:t>Tiết</a:t>
            </a:r>
            <a:r>
              <a:rPr lang="en-US" sz="4400" b="1" i="1" dirty="0" smtClean="0">
                <a:ln w="0"/>
                <a:solidFill>
                  <a:srgbClr val="4472C4"/>
                </a:solidFill>
                <a:effectLst>
                  <a:outerShdw blurRad="38100" dist="25400" dir="5400000" algn="ctr" rotWithShape="0">
                    <a:srgbClr val="6E747A">
                      <a:alpha val="43000"/>
                    </a:srgbClr>
                  </a:outerShdw>
                </a:effectLst>
                <a:latin typeface="Times New Roman" pitchFamily="18" charset="0"/>
                <a:ea typeface="Microsoft YaHei" panose="020B0503020204020204" charset="-122"/>
                <a:cs typeface="Times New Roman" pitchFamily="18" charset="0"/>
                <a:sym typeface="+mn-ea"/>
              </a:rPr>
              <a:t> </a:t>
            </a:r>
            <a:r>
              <a:rPr lang="en-US" sz="4400" b="1" i="1" dirty="0" smtClean="0">
                <a:ln w="0"/>
                <a:solidFill>
                  <a:srgbClr val="4472C4"/>
                </a:solidFill>
                <a:effectLst>
                  <a:outerShdw blurRad="38100" dist="25400" dir="5400000" algn="ctr" rotWithShape="0">
                    <a:srgbClr val="6E747A">
                      <a:alpha val="43000"/>
                    </a:srgbClr>
                  </a:outerShdw>
                </a:effectLst>
                <a:latin typeface="Times New Roman" pitchFamily="18" charset="0"/>
                <a:ea typeface="Microsoft YaHei" panose="020B0503020204020204" charset="-122"/>
                <a:cs typeface="Times New Roman" pitchFamily="18" charset="0"/>
                <a:sym typeface="+mn-ea"/>
              </a:rPr>
              <a:t>148-150</a:t>
            </a:r>
            <a:r>
              <a:rPr lang="en-US" sz="4400" b="1" i="1" dirty="0" smtClean="0">
                <a:ln w="0"/>
                <a:solidFill>
                  <a:srgbClr val="4472C4"/>
                </a:solidFill>
                <a:effectLst>
                  <a:outerShdw blurRad="38100" dist="25400" dir="5400000" algn="ctr" rotWithShape="0">
                    <a:srgbClr val="6E747A">
                      <a:alpha val="43000"/>
                    </a:srgbClr>
                  </a:outerShdw>
                </a:effectLst>
                <a:latin typeface="Times New Roman" pitchFamily="18" charset="0"/>
                <a:ea typeface="Microsoft YaHei" panose="020B0503020204020204" charset="-122"/>
                <a:cs typeface="Times New Roman" pitchFamily="18" charset="0"/>
                <a:sym typeface="+mn-ea"/>
              </a:rPr>
              <a:t>: </a:t>
            </a:r>
            <a:r>
              <a:rPr lang="en-US" sz="4400" b="1" i="1" dirty="0" err="1" smtClean="0">
                <a:ln w="0"/>
                <a:solidFill>
                  <a:srgbClr val="4472C4"/>
                </a:solidFill>
                <a:effectLst>
                  <a:outerShdw blurRad="38100" dist="25400" dir="5400000" algn="ctr" rotWithShape="0">
                    <a:srgbClr val="6E747A">
                      <a:alpha val="43000"/>
                    </a:srgbClr>
                  </a:outerShdw>
                </a:effectLst>
                <a:latin typeface="Times New Roman" pitchFamily="18" charset="0"/>
                <a:ea typeface="Microsoft YaHei" panose="020B0503020204020204" charset="-122"/>
                <a:cs typeface="Times New Roman" pitchFamily="18" charset="0"/>
                <a:sym typeface="+mn-ea"/>
              </a:rPr>
              <a:t>Luyện</a:t>
            </a:r>
            <a:r>
              <a:rPr lang="en-US" sz="4400" b="1" i="1" dirty="0" smtClean="0">
                <a:ln w="0"/>
                <a:solidFill>
                  <a:srgbClr val="4472C4"/>
                </a:solidFill>
                <a:effectLst>
                  <a:outerShdw blurRad="38100" dist="25400" dir="5400000" algn="ctr" rotWithShape="0">
                    <a:srgbClr val="6E747A">
                      <a:alpha val="43000"/>
                    </a:srgbClr>
                  </a:outerShdw>
                </a:effectLst>
                <a:latin typeface="Times New Roman" pitchFamily="18" charset="0"/>
                <a:ea typeface="Microsoft YaHei" panose="020B0503020204020204" charset="-122"/>
                <a:cs typeface="Times New Roman" pitchFamily="18" charset="0"/>
                <a:sym typeface="+mn-ea"/>
              </a:rPr>
              <a:t> </a:t>
            </a:r>
            <a:r>
              <a:rPr lang="en-US" sz="4400" b="1" i="1" dirty="0" err="1" smtClean="0">
                <a:ln w="0"/>
                <a:solidFill>
                  <a:srgbClr val="4472C4"/>
                </a:solidFill>
                <a:effectLst>
                  <a:outerShdw blurRad="38100" dist="25400" dir="5400000" algn="ctr" rotWithShape="0">
                    <a:srgbClr val="6E747A">
                      <a:alpha val="43000"/>
                    </a:srgbClr>
                  </a:outerShdw>
                </a:effectLst>
                <a:latin typeface="Times New Roman" pitchFamily="18" charset="0"/>
                <a:ea typeface="Microsoft YaHei" panose="020B0503020204020204" charset="-122"/>
                <a:cs typeface="Times New Roman" pitchFamily="18" charset="0"/>
                <a:sym typeface="+mn-ea"/>
              </a:rPr>
              <a:t>tâp</a:t>
            </a:r>
            <a:endParaRPr lang="en-US" sz="4400" b="1" i="1" dirty="0" smtClean="0">
              <a:ln w="0"/>
              <a:solidFill>
                <a:srgbClr val="4472C4"/>
              </a:solidFill>
              <a:effectLst>
                <a:outerShdw blurRad="38100" dist="25400" dir="5400000" algn="ctr" rotWithShape="0">
                  <a:srgbClr val="6E747A">
                    <a:alpha val="43000"/>
                  </a:srgbClr>
                </a:outerShdw>
              </a:effectLst>
              <a:latin typeface="Times New Roman" pitchFamily="18" charset="0"/>
              <a:ea typeface="Microsoft YaHei" panose="020B0503020204020204" charset="-122"/>
              <a:cs typeface="Times New Roman" pitchFamily="18" charset="0"/>
              <a:sym typeface="+mn-ea"/>
            </a:endParaRPr>
          </a:p>
        </p:txBody>
      </p:sp>
    </p:spTree>
  </p:cSld>
  <p:clrMapOvr>
    <a:masterClrMapping/>
  </p:clrMapOvr>
  <mc:AlternateContent xmlns:mc="http://schemas.openxmlformats.org/markup-compatibility/2006">
    <mc:Choice xmlns="" xmlns:p14="http://schemas.microsoft.com/office/powerpoint/2010/main" Requires="p14">
      <p:transition spd="slow" p14:dur="900" advClick="0" advTm="1000">
        <p14:warp dir="in"/>
      </p:transition>
    </mc:Choice>
    <mc:Fallback>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750"/>
                                        <p:tgtEl>
                                          <p:spTgt spid="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250" fill="hold"/>
                                        <p:tgtEl>
                                          <p:spTgt spid="7"/>
                                        </p:tgtEl>
                                        <p:attrNameLst>
                                          <p:attrName>ppt_x</p:attrName>
                                        </p:attrNameLst>
                                      </p:cBhvr>
                                      <p:tavLst>
                                        <p:tav tm="0">
                                          <p:val>
                                            <p:strVal val="1+#ppt_w/2"/>
                                          </p:val>
                                        </p:tav>
                                        <p:tav tm="100000">
                                          <p:val>
                                            <p:strVal val="#ppt_x"/>
                                          </p:val>
                                        </p:tav>
                                      </p:tavLst>
                                    </p:anim>
                                    <p:anim calcmode="lin" valueType="num">
                                      <p:cBhvr additive="base">
                                        <p:cTn id="12" dur="1250" fill="hold"/>
                                        <p:tgtEl>
                                          <p:spTgt spid="7"/>
                                        </p:tgtEl>
                                        <p:attrNameLst>
                                          <p:attrName>ppt_y</p:attrName>
                                        </p:attrNameLst>
                                      </p:cBhvr>
                                      <p:tavLst>
                                        <p:tav tm="0">
                                          <p:val>
                                            <p:strVal val="#ppt_y"/>
                                          </p:val>
                                        </p:tav>
                                        <p:tav tm="100000">
                                          <p:val>
                                            <p:strVal val="#ppt_y"/>
                                          </p:val>
                                        </p:tav>
                                      </p:tavLst>
                                    </p:anim>
                                  </p:childTnLst>
                                </p:cTn>
                              </p:par>
                              <p:par>
                                <p:cTn id="13" presetID="26"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435">
                                          <p:stCondLst>
                                            <p:cond delay="0"/>
                                          </p:stCondLst>
                                        </p:cTn>
                                        <p:tgtEl>
                                          <p:spTgt spid="10"/>
                                        </p:tgtEl>
                                      </p:cBhvr>
                                    </p:animEffect>
                                    <p:anim calcmode="lin" valueType="num">
                                      <p:cBhvr>
                                        <p:cTn id="16" dur="1367"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7" dur="498"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8" dur="498" tmFilter="0, 0; 0.125,0.2665; 0.25,0.4; 0.375,0.465; 0.5,0.5;  0.625,0.535; 0.75,0.6; 0.875,0.7335; 1,1">
                                          <p:stCondLst>
                                            <p:cond delay="498"/>
                                          </p:stCondLst>
                                        </p:cTn>
                                        <p:tgtEl>
                                          <p:spTgt spid="10"/>
                                        </p:tgtEl>
                                        <p:attrNameLst>
                                          <p:attrName>ppt_y</p:attrName>
                                        </p:attrNameLst>
                                      </p:cBhvr>
                                      <p:tavLst>
                                        <p:tav tm="0" fmla="#ppt_y-sin(pi*$)/9">
                                          <p:val>
                                            <p:fltVal val="0"/>
                                          </p:val>
                                        </p:tav>
                                        <p:tav tm="100000">
                                          <p:val>
                                            <p:fltVal val="1"/>
                                          </p:val>
                                        </p:tav>
                                      </p:tavLst>
                                    </p:anim>
                                    <p:anim calcmode="lin" valueType="num">
                                      <p:cBhvr>
                                        <p:cTn id="19" dur="249" tmFilter="0, 0; 0.125,0.2665; 0.25,0.4; 0.375,0.465; 0.5,0.5;  0.625,0.535; 0.75,0.6; 0.875,0.7335; 1,1">
                                          <p:stCondLst>
                                            <p:cond delay="993"/>
                                          </p:stCondLst>
                                        </p:cTn>
                                        <p:tgtEl>
                                          <p:spTgt spid="10"/>
                                        </p:tgtEl>
                                        <p:attrNameLst>
                                          <p:attrName>ppt_y</p:attrName>
                                        </p:attrNameLst>
                                      </p:cBhvr>
                                      <p:tavLst>
                                        <p:tav tm="0" fmla="#ppt_y-sin(pi*$)/27">
                                          <p:val>
                                            <p:fltVal val="0"/>
                                          </p:val>
                                        </p:tav>
                                        <p:tav tm="100000">
                                          <p:val>
                                            <p:fltVal val="1"/>
                                          </p:val>
                                        </p:tav>
                                      </p:tavLst>
                                    </p:anim>
                                    <p:anim calcmode="lin" valueType="num">
                                      <p:cBhvr>
                                        <p:cTn id="20" dur="123" tmFilter="0, 0; 0.125,0.2665; 0.25,0.4; 0.375,0.465; 0.5,0.5;  0.625,0.535; 0.75,0.6; 0.875,0.7335; 1,1">
                                          <p:stCondLst>
                                            <p:cond delay="1242"/>
                                          </p:stCondLst>
                                        </p:cTn>
                                        <p:tgtEl>
                                          <p:spTgt spid="10"/>
                                        </p:tgtEl>
                                        <p:attrNameLst>
                                          <p:attrName>ppt_y</p:attrName>
                                        </p:attrNameLst>
                                      </p:cBhvr>
                                      <p:tavLst>
                                        <p:tav tm="0" fmla="#ppt_y-sin(pi*$)/81">
                                          <p:val>
                                            <p:fltVal val="0"/>
                                          </p:val>
                                        </p:tav>
                                        <p:tav tm="100000">
                                          <p:val>
                                            <p:fltVal val="1"/>
                                          </p:val>
                                        </p:tav>
                                      </p:tavLst>
                                    </p:anim>
                                    <p:animScale>
                                      <p:cBhvr>
                                        <p:cTn id="21" dur="20">
                                          <p:stCondLst>
                                            <p:cond delay="487"/>
                                          </p:stCondLst>
                                        </p:cTn>
                                        <p:tgtEl>
                                          <p:spTgt spid="10"/>
                                        </p:tgtEl>
                                      </p:cBhvr>
                                      <p:to x="100000" y="60000"/>
                                    </p:animScale>
                                    <p:animScale>
                                      <p:cBhvr>
                                        <p:cTn id="22" dur="124" decel="50000">
                                          <p:stCondLst>
                                            <p:cond delay="507"/>
                                          </p:stCondLst>
                                        </p:cTn>
                                        <p:tgtEl>
                                          <p:spTgt spid="10"/>
                                        </p:tgtEl>
                                      </p:cBhvr>
                                      <p:to x="100000" y="100000"/>
                                    </p:animScale>
                                    <p:animScale>
                                      <p:cBhvr>
                                        <p:cTn id="23" dur="20">
                                          <p:stCondLst>
                                            <p:cond delay="984"/>
                                          </p:stCondLst>
                                        </p:cTn>
                                        <p:tgtEl>
                                          <p:spTgt spid="10"/>
                                        </p:tgtEl>
                                      </p:cBhvr>
                                      <p:to x="100000" y="80000"/>
                                    </p:animScale>
                                    <p:animScale>
                                      <p:cBhvr>
                                        <p:cTn id="24" dur="124" decel="50000">
                                          <p:stCondLst>
                                            <p:cond delay="1004"/>
                                          </p:stCondLst>
                                        </p:cTn>
                                        <p:tgtEl>
                                          <p:spTgt spid="10"/>
                                        </p:tgtEl>
                                      </p:cBhvr>
                                      <p:to x="100000" y="100000"/>
                                    </p:animScale>
                                    <p:animScale>
                                      <p:cBhvr>
                                        <p:cTn id="25" dur="20">
                                          <p:stCondLst>
                                            <p:cond delay="1231"/>
                                          </p:stCondLst>
                                        </p:cTn>
                                        <p:tgtEl>
                                          <p:spTgt spid="10"/>
                                        </p:tgtEl>
                                      </p:cBhvr>
                                      <p:to x="100000" y="90000"/>
                                    </p:animScale>
                                    <p:animScale>
                                      <p:cBhvr>
                                        <p:cTn id="26" dur="124" decel="50000">
                                          <p:stCondLst>
                                            <p:cond delay="1251"/>
                                          </p:stCondLst>
                                        </p:cTn>
                                        <p:tgtEl>
                                          <p:spTgt spid="10"/>
                                        </p:tgtEl>
                                      </p:cBhvr>
                                      <p:to x="100000" y="100000"/>
                                    </p:animScale>
                                    <p:animScale>
                                      <p:cBhvr>
                                        <p:cTn id="27" dur="20">
                                          <p:stCondLst>
                                            <p:cond delay="1356"/>
                                          </p:stCondLst>
                                        </p:cTn>
                                        <p:tgtEl>
                                          <p:spTgt spid="10"/>
                                        </p:tgtEl>
                                      </p:cBhvr>
                                      <p:to x="100000" y="95000"/>
                                    </p:animScale>
                                    <p:animScale>
                                      <p:cBhvr>
                                        <p:cTn id="28" dur="124" decel="50000">
                                          <p:stCondLst>
                                            <p:cond delay="1376"/>
                                          </p:stCondLst>
                                        </p:cTn>
                                        <p:tgtEl>
                                          <p:spTgt spid="10"/>
                                        </p:tgtEl>
                                      </p:cBhvr>
                                      <p:to x="100000" y="100000"/>
                                    </p:animScale>
                                  </p:childTnLst>
                                </p:cTn>
                              </p:par>
                              <p:par>
                                <p:cTn id="29" presetID="42"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44"/>
        <p:cNvGrpSpPr/>
        <p:nvPr/>
      </p:nvGrpSpPr>
      <p:grpSpPr>
        <a:xfrm>
          <a:off x="0" y="0"/>
          <a:ext cx="0" cy="0"/>
          <a:chOff x="0" y="0"/>
          <a:chExt cx="0" cy="0"/>
        </a:xfrm>
      </p:grpSpPr>
      <p:grpSp>
        <p:nvGrpSpPr>
          <p:cNvPr id="2" name="Google Shape;3445;p26"/>
          <p:cNvGrpSpPr/>
          <p:nvPr/>
        </p:nvGrpSpPr>
        <p:grpSpPr>
          <a:xfrm>
            <a:off x="986811" y="561192"/>
            <a:ext cx="10090492" cy="570588"/>
            <a:chOff x="1296327" y="1647588"/>
            <a:chExt cx="10090492" cy="570588"/>
          </a:xfrm>
        </p:grpSpPr>
        <p:sp>
          <p:nvSpPr>
            <p:cNvPr id="3446" name="Google Shape;3446;p26"/>
            <p:cNvSpPr txBox="1"/>
            <p:nvPr/>
          </p:nvSpPr>
          <p:spPr>
            <a:xfrm>
              <a:off x="1866915" y="1694956"/>
              <a:ext cx="951990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Biết độ cao của một số núi ở Việt Nam như sau:</a:t>
              </a:r>
              <a:endParaRPr sz="2800">
                <a:solidFill>
                  <a:schemeClr val="dk1"/>
                </a:solidFill>
                <a:latin typeface="Arial"/>
                <a:ea typeface="Arial"/>
                <a:cs typeface="Arial"/>
                <a:sym typeface="Arial"/>
              </a:endParaRPr>
            </a:p>
          </p:txBody>
        </p:sp>
        <p:sp>
          <p:nvSpPr>
            <p:cNvPr id="3447" name="Google Shape;3447;p26"/>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5</a:t>
              </a:r>
              <a:endParaRPr sz="3600" b="1">
                <a:solidFill>
                  <a:schemeClr val="lt1"/>
                </a:solidFill>
                <a:latin typeface="Arial"/>
                <a:ea typeface="Arial"/>
                <a:cs typeface="Arial"/>
                <a:sym typeface="Arial"/>
              </a:endParaRPr>
            </a:p>
          </p:txBody>
        </p:sp>
      </p:grpSp>
      <p:graphicFrame>
        <p:nvGraphicFramePr>
          <p:cNvPr id="3448" name="Google Shape;3448;p26"/>
          <p:cNvGraphicFramePr/>
          <p:nvPr/>
        </p:nvGraphicFramePr>
        <p:xfrm>
          <a:off x="764742" y="1502348"/>
          <a:ext cx="5374800" cy="4129840"/>
        </p:xfrm>
        <a:graphic>
          <a:graphicData uri="http://schemas.openxmlformats.org/drawingml/2006/table">
            <a:tbl>
              <a:tblPr firstRow="1" bandRow="1">
                <a:noFill/>
              </a:tblPr>
              <a:tblGrid>
                <a:gridCol w="3846450"/>
                <a:gridCol w="1528350"/>
              </a:tblGrid>
              <a:tr h="1028475">
                <a:tc>
                  <a:txBody>
                    <a:bodyPr/>
                    <a:lstStyle/>
                    <a:p>
                      <a:pPr marL="0" marR="0" lvl="0" indent="0" algn="ctr" rtl="0">
                        <a:spcBef>
                          <a:spcPts val="0"/>
                        </a:spcBef>
                        <a:spcAft>
                          <a:spcPts val="0"/>
                        </a:spcAft>
                        <a:buNone/>
                      </a:pPr>
                      <a:r>
                        <a:rPr lang="en-US" sz="2800"/>
                        <a:t>Tên núi</a:t>
                      </a:r>
                      <a:endParaRPr sz="2800"/>
                    </a:p>
                  </a:txBody>
                  <a:tcPr marL="91450" marR="91450" marT="45725" marB="45725" anchor="ctr">
                    <a:solidFill>
                      <a:srgbClr val="DAEEF3"/>
                    </a:solidFill>
                  </a:tcPr>
                </a:tc>
                <a:tc>
                  <a:txBody>
                    <a:bodyPr/>
                    <a:lstStyle/>
                    <a:p>
                      <a:pPr marL="0" marR="0" lvl="0" indent="0" algn="ctr" rtl="0">
                        <a:spcBef>
                          <a:spcPts val="0"/>
                        </a:spcBef>
                        <a:spcAft>
                          <a:spcPts val="0"/>
                        </a:spcAft>
                        <a:buNone/>
                      </a:pPr>
                      <a:r>
                        <a:rPr lang="en-US" sz="2800"/>
                        <a:t>Độ cao</a:t>
                      </a:r>
                      <a:endParaRPr sz="2800"/>
                    </a:p>
                  </a:txBody>
                  <a:tcPr marL="91450" marR="91450" marT="45725" marB="45725" anchor="ctr">
                    <a:solidFill>
                      <a:srgbClr val="DAEEF3"/>
                    </a:solidFill>
                  </a:tcPr>
                </a:tc>
              </a:tr>
              <a:tr h="564000">
                <a:tc>
                  <a:txBody>
                    <a:bodyPr/>
                    <a:lstStyle/>
                    <a:p>
                      <a:pPr marL="0" marR="0" lvl="0" indent="0" algn="l" rtl="0">
                        <a:spcBef>
                          <a:spcPts val="0"/>
                        </a:spcBef>
                        <a:spcAft>
                          <a:spcPts val="0"/>
                        </a:spcAft>
                        <a:buNone/>
                      </a:pPr>
                      <a:r>
                        <a:rPr lang="en-US" sz="2800"/>
                        <a:t>Núi Bà Đen (Tây Ninh)</a:t>
                      </a:r>
                      <a:endParaRPr sz="2800"/>
                    </a:p>
                  </a:txBody>
                  <a:tcPr marL="91450" marR="91450" marT="45725" marB="45725" anchor="ctr"/>
                </a:tc>
                <a:tc>
                  <a:txBody>
                    <a:bodyPr/>
                    <a:lstStyle/>
                    <a:p>
                      <a:pPr marL="0" marR="0" lvl="0" indent="0" algn="ctr" rtl="0">
                        <a:spcBef>
                          <a:spcPts val="0"/>
                        </a:spcBef>
                        <a:spcAft>
                          <a:spcPts val="0"/>
                        </a:spcAft>
                        <a:buNone/>
                      </a:pPr>
                      <a:r>
                        <a:rPr lang="en-US" sz="2800"/>
                        <a:t>986 m</a:t>
                      </a:r>
                      <a:endParaRPr sz="2800"/>
                    </a:p>
                  </a:txBody>
                  <a:tcPr marL="91450" marR="91450" marT="45725" marB="45725" anchor="ctr"/>
                </a:tc>
              </a:tr>
              <a:tr h="564000">
                <a:tc>
                  <a:txBody>
                    <a:bodyPr/>
                    <a:lstStyle/>
                    <a:p>
                      <a:pPr marL="0" marR="0" lvl="0" indent="0" algn="l" rtl="0">
                        <a:spcBef>
                          <a:spcPts val="0"/>
                        </a:spcBef>
                        <a:spcAft>
                          <a:spcPts val="0"/>
                        </a:spcAft>
                        <a:buNone/>
                      </a:pPr>
                      <a:r>
                        <a:rPr lang="en-US" sz="2800"/>
                        <a:t>Núi Cấm (An Giang)</a:t>
                      </a:r>
                      <a:endParaRPr sz="2800"/>
                    </a:p>
                  </a:txBody>
                  <a:tcPr marL="91450" marR="91450" marT="45725" marB="45725" anchor="ctr"/>
                </a:tc>
                <a:tc>
                  <a:txBody>
                    <a:bodyPr/>
                    <a:lstStyle/>
                    <a:p>
                      <a:pPr marL="0" marR="0" lvl="0" indent="0" algn="ctr" rtl="0">
                        <a:spcBef>
                          <a:spcPts val="0"/>
                        </a:spcBef>
                        <a:spcAft>
                          <a:spcPts val="0"/>
                        </a:spcAft>
                        <a:buNone/>
                      </a:pPr>
                      <a:r>
                        <a:rPr lang="en-US" sz="2800"/>
                        <a:t>705 m</a:t>
                      </a:r>
                      <a:endParaRPr sz="2800"/>
                    </a:p>
                  </a:txBody>
                  <a:tcPr marL="91450" marR="91450" marT="45725" marB="45725" anchor="ctr"/>
                </a:tc>
              </a:tr>
              <a:tr h="1028475">
                <a:tc>
                  <a:txBody>
                    <a:bodyPr/>
                    <a:lstStyle/>
                    <a:p>
                      <a:pPr marL="0" marR="0" lvl="0" indent="0" algn="l" rtl="0">
                        <a:spcBef>
                          <a:spcPts val="0"/>
                        </a:spcBef>
                        <a:spcAft>
                          <a:spcPts val="0"/>
                        </a:spcAft>
                        <a:buNone/>
                      </a:pPr>
                      <a:r>
                        <a:rPr lang="en-US" sz="2800"/>
                        <a:t>Núi Ngự Bình </a:t>
                      </a:r>
                      <a:endParaRPr/>
                    </a:p>
                    <a:p>
                      <a:pPr marL="0" marR="0" lvl="0" indent="0" algn="l" rtl="0">
                        <a:spcBef>
                          <a:spcPts val="0"/>
                        </a:spcBef>
                        <a:spcAft>
                          <a:spcPts val="0"/>
                        </a:spcAft>
                        <a:buNone/>
                      </a:pPr>
                      <a:r>
                        <a:rPr lang="en-US" sz="2800"/>
                        <a:t>(Thừa Thiên –Huế)</a:t>
                      </a:r>
                      <a:endParaRPr sz="2800"/>
                    </a:p>
                  </a:txBody>
                  <a:tcPr marL="91450" marR="91450" marT="45725" marB="45725" anchor="ctr"/>
                </a:tc>
                <a:tc>
                  <a:txBody>
                    <a:bodyPr/>
                    <a:lstStyle/>
                    <a:p>
                      <a:pPr marL="0" marR="0" lvl="0" indent="0" algn="ctr" rtl="0">
                        <a:spcBef>
                          <a:spcPts val="0"/>
                        </a:spcBef>
                        <a:spcAft>
                          <a:spcPts val="0"/>
                        </a:spcAft>
                        <a:buNone/>
                      </a:pPr>
                      <a:r>
                        <a:rPr lang="en-US" sz="2800"/>
                        <a:t>107 m</a:t>
                      </a:r>
                      <a:endParaRPr sz="2800"/>
                    </a:p>
                  </a:txBody>
                  <a:tcPr marL="91450" marR="91450" marT="45725" marB="45725" anchor="ctr"/>
                </a:tc>
              </a:tr>
              <a:tr h="564000">
                <a:tc>
                  <a:txBody>
                    <a:bodyPr/>
                    <a:lstStyle/>
                    <a:p>
                      <a:pPr marL="0" marR="0" lvl="0" indent="0" algn="l" rtl="0">
                        <a:spcBef>
                          <a:spcPts val="0"/>
                        </a:spcBef>
                        <a:spcAft>
                          <a:spcPts val="0"/>
                        </a:spcAft>
                        <a:buNone/>
                      </a:pPr>
                      <a:r>
                        <a:rPr lang="en-US" sz="2800"/>
                        <a:t>Núi Sơn Trà (Đà Nẵng)</a:t>
                      </a:r>
                      <a:endParaRPr sz="2800"/>
                    </a:p>
                  </a:txBody>
                  <a:tcPr marL="91450" marR="91450" marT="45725" marB="45725" anchor="ctr"/>
                </a:tc>
                <a:tc>
                  <a:txBody>
                    <a:bodyPr/>
                    <a:lstStyle/>
                    <a:p>
                      <a:pPr marL="0" marR="0" lvl="0" indent="0" algn="ctr" rtl="0">
                        <a:spcBef>
                          <a:spcPts val="0"/>
                        </a:spcBef>
                        <a:spcAft>
                          <a:spcPts val="0"/>
                        </a:spcAft>
                        <a:buNone/>
                      </a:pPr>
                      <a:r>
                        <a:rPr lang="en-US" sz="2800"/>
                        <a:t>696 m</a:t>
                      </a:r>
                      <a:endParaRPr sz="2800"/>
                    </a:p>
                  </a:txBody>
                  <a:tcPr marL="91450" marR="91450" marT="45725" marB="45725" anchor="ctr"/>
                </a:tc>
              </a:tr>
            </a:tbl>
          </a:graphicData>
        </a:graphic>
      </p:graphicFrame>
      <p:sp>
        <p:nvSpPr>
          <p:cNvPr id="3449" name="Google Shape;3449;p26"/>
          <p:cNvSpPr txBox="1"/>
          <p:nvPr/>
        </p:nvSpPr>
        <p:spPr>
          <a:xfrm>
            <a:off x="6317351" y="1348965"/>
            <a:ext cx="4884049" cy="48167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E36C09"/>
                </a:solidFill>
                <a:latin typeface="Arial"/>
                <a:ea typeface="Arial"/>
                <a:cs typeface="Arial"/>
                <a:sym typeface="Arial"/>
              </a:rPr>
              <a:t>a) Núi Bà Đen cao hơn núi Cấm số mét là:</a:t>
            </a:r>
            <a:endParaRPr/>
          </a:p>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      986 – 705 = 281 (m)</a:t>
            </a:r>
            <a:endParaRPr/>
          </a:p>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                       Đáp số 281 m</a:t>
            </a:r>
            <a:endParaRPr/>
          </a:p>
          <a:p>
            <a:pPr marL="0" marR="0" lvl="0" indent="0" algn="l" rtl="0">
              <a:lnSpc>
                <a:spcPct val="150000"/>
              </a:lnSpc>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US" sz="2800">
                <a:solidFill>
                  <a:srgbClr val="76923C"/>
                </a:solidFill>
                <a:latin typeface="Arial"/>
                <a:ea typeface="Arial"/>
                <a:cs typeface="Arial"/>
                <a:sym typeface="Arial"/>
              </a:rPr>
              <a:t>b) Núi Ngự Bình thấp hơn núi Sơn Trà số mét là:</a:t>
            </a:r>
            <a:endParaRPr/>
          </a:p>
          <a:p>
            <a:pPr marL="0" marR="0" lvl="0" indent="0" algn="l" rtl="0">
              <a:lnSpc>
                <a:spcPct val="150000"/>
              </a:lnSpc>
              <a:spcBef>
                <a:spcPts val="0"/>
              </a:spcBef>
              <a:spcAft>
                <a:spcPts val="0"/>
              </a:spcAft>
              <a:buNone/>
            </a:pPr>
            <a:r>
              <a:rPr lang="en-US" sz="2800">
                <a:solidFill>
                  <a:srgbClr val="76923C"/>
                </a:solidFill>
                <a:latin typeface="Arial"/>
                <a:ea typeface="Arial"/>
                <a:cs typeface="Arial"/>
                <a:sym typeface="Arial"/>
              </a:rPr>
              <a:t>      696 – 107 = 589 (m)</a:t>
            </a:r>
            <a:endParaRPr/>
          </a:p>
          <a:p>
            <a:pPr marL="0" marR="0" lvl="0" indent="0" algn="l" rtl="0">
              <a:lnSpc>
                <a:spcPct val="150000"/>
              </a:lnSpc>
              <a:spcBef>
                <a:spcPts val="0"/>
              </a:spcBef>
              <a:spcAft>
                <a:spcPts val="0"/>
              </a:spcAft>
              <a:buNone/>
            </a:pPr>
            <a:r>
              <a:rPr lang="en-US" sz="2800">
                <a:solidFill>
                  <a:srgbClr val="76923C"/>
                </a:solidFill>
                <a:latin typeface="Arial"/>
                <a:ea typeface="Arial"/>
                <a:cs typeface="Arial"/>
                <a:sym typeface="Arial"/>
              </a:rPr>
              <a:t>                       Đáp số: 589 m</a:t>
            </a:r>
            <a:endParaRPr sz="2800">
              <a:solidFill>
                <a:srgbClr val="76923C"/>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48"/>
                                        </p:tgtEl>
                                        <p:attrNameLst>
                                          <p:attrName>style.visibility</p:attrName>
                                        </p:attrNameLst>
                                      </p:cBhvr>
                                      <p:to>
                                        <p:strVal val="visible"/>
                                      </p:to>
                                    </p:set>
                                    <p:animEffect transition="in" filter="fade">
                                      <p:cBhvr>
                                        <p:cTn id="12" dur="500"/>
                                        <p:tgtEl>
                                          <p:spTgt spid="34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49">
                                            <p:txEl>
                                              <p:pRg st="0" end="0"/>
                                            </p:txEl>
                                          </p:spTgt>
                                        </p:tgtEl>
                                        <p:attrNameLst>
                                          <p:attrName>style.visibility</p:attrName>
                                        </p:attrNameLst>
                                      </p:cBhvr>
                                      <p:to>
                                        <p:strVal val="visible"/>
                                      </p:to>
                                    </p:set>
                                    <p:animEffect transition="in" filter="fade">
                                      <p:cBhvr>
                                        <p:cTn id="17" dur="500"/>
                                        <p:tgtEl>
                                          <p:spTgt spid="344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49">
                                            <p:txEl>
                                              <p:pRg st="1" end="1"/>
                                            </p:txEl>
                                          </p:spTgt>
                                        </p:tgtEl>
                                        <p:attrNameLst>
                                          <p:attrName>style.visibility</p:attrName>
                                        </p:attrNameLst>
                                      </p:cBhvr>
                                      <p:to>
                                        <p:strVal val="visible"/>
                                      </p:to>
                                    </p:set>
                                    <p:animEffect transition="in" filter="fade">
                                      <p:cBhvr>
                                        <p:cTn id="22" dur="500"/>
                                        <p:tgtEl>
                                          <p:spTgt spid="344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449">
                                            <p:txEl>
                                              <p:pRg st="2" end="2"/>
                                            </p:txEl>
                                          </p:spTgt>
                                        </p:tgtEl>
                                        <p:attrNameLst>
                                          <p:attrName>style.visibility</p:attrName>
                                        </p:attrNameLst>
                                      </p:cBhvr>
                                      <p:to>
                                        <p:strVal val="visible"/>
                                      </p:to>
                                    </p:set>
                                    <p:animEffect transition="in" filter="fade">
                                      <p:cBhvr>
                                        <p:cTn id="27" dur="500"/>
                                        <p:tgtEl>
                                          <p:spTgt spid="344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449">
                                            <p:txEl>
                                              <p:pRg st="3" end="3"/>
                                            </p:txEl>
                                          </p:spTgt>
                                        </p:tgtEl>
                                        <p:attrNameLst>
                                          <p:attrName>style.visibility</p:attrName>
                                        </p:attrNameLst>
                                      </p:cBhvr>
                                      <p:to>
                                        <p:strVal val="visible"/>
                                      </p:to>
                                    </p:set>
                                    <p:animEffect transition="in" filter="fade">
                                      <p:cBhvr>
                                        <p:cTn id="32" dur="500"/>
                                        <p:tgtEl>
                                          <p:spTgt spid="3449">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449">
                                            <p:txEl>
                                              <p:pRg st="4" end="4"/>
                                            </p:txEl>
                                          </p:spTgt>
                                        </p:tgtEl>
                                        <p:attrNameLst>
                                          <p:attrName>style.visibility</p:attrName>
                                        </p:attrNameLst>
                                      </p:cBhvr>
                                      <p:to>
                                        <p:strVal val="visible"/>
                                      </p:to>
                                    </p:set>
                                    <p:animEffect transition="in" filter="fade">
                                      <p:cBhvr>
                                        <p:cTn id="37" dur="500"/>
                                        <p:tgtEl>
                                          <p:spTgt spid="344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449">
                                            <p:txEl>
                                              <p:pRg st="5" end="5"/>
                                            </p:txEl>
                                          </p:spTgt>
                                        </p:tgtEl>
                                        <p:attrNameLst>
                                          <p:attrName>style.visibility</p:attrName>
                                        </p:attrNameLst>
                                      </p:cBhvr>
                                      <p:to>
                                        <p:strVal val="visible"/>
                                      </p:to>
                                    </p:set>
                                    <p:animEffect transition="in" filter="fade">
                                      <p:cBhvr>
                                        <p:cTn id="42" dur="500"/>
                                        <p:tgtEl>
                                          <p:spTgt spid="3449">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449">
                                            <p:txEl>
                                              <p:pRg st="6" end="6"/>
                                            </p:txEl>
                                          </p:spTgt>
                                        </p:tgtEl>
                                        <p:attrNameLst>
                                          <p:attrName>style.visibility</p:attrName>
                                        </p:attrNameLst>
                                      </p:cBhvr>
                                      <p:to>
                                        <p:strVal val="visible"/>
                                      </p:to>
                                    </p:set>
                                    <p:animEffect transition="in" filter="fade">
                                      <p:cBhvr>
                                        <p:cTn id="47" dur="500"/>
                                        <p:tgtEl>
                                          <p:spTgt spid="344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3">
            <a:extLst>
              <a:ext uri="{28A0092B-C50C-407E-A947-70E740481C1C}">
                <a14:useLocalDpi xmlns="" xmlns:a14="http://schemas.microsoft.com/office/drawing/2010/main" val="0"/>
              </a:ext>
            </a:extLst>
          </a:blip>
          <a:srcRect l="66515" b="75097"/>
          <a:stretch>
            <a:fillRect/>
          </a:stretch>
        </p:blipFill>
        <p:spPr>
          <a:xfrm rot="660128">
            <a:off x="8907693" y="699784"/>
            <a:ext cx="3028296" cy="2278145"/>
          </a:xfrm>
          <a:prstGeom prst="rect">
            <a:avLst/>
          </a:prstGeom>
        </p:spPr>
      </p:pic>
      <p:pic>
        <p:nvPicPr>
          <p:cNvPr id="24" name="图片 23"/>
          <p:cNvPicPr>
            <a:picLocks noChangeAspect="1"/>
          </p:cNvPicPr>
          <p:nvPr/>
        </p:nvPicPr>
        <p:blipFill rotWithShape="1">
          <a:blip r:embed="rId4">
            <a:extLst>
              <a:ext uri="{28A0092B-C50C-407E-A947-70E740481C1C}">
                <a14:useLocalDpi xmlns="" xmlns:a14="http://schemas.microsoft.com/office/drawing/2010/main" val="0"/>
              </a:ext>
            </a:extLst>
          </a:blip>
          <a:srcRect l="3522" t="72885" r="51708" b="5978"/>
          <a:stretch>
            <a:fillRect/>
          </a:stretch>
        </p:blipFill>
        <p:spPr>
          <a:xfrm>
            <a:off x="5936803" y="2808515"/>
            <a:ext cx="5635036" cy="3618412"/>
          </a:xfrm>
          <a:prstGeom prst="rect">
            <a:avLst/>
          </a:prstGeom>
        </p:spPr>
      </p:pic>
      <p:sp>
        <p:nvSpPr>
          <p:cNvPr id="2" name="TextBox 1"/>
          <p:cNvSpPr txBox="1"/>
          <p:nvPr/>
        </p:nvSpPr>
        <p:spPr>
          <a:xfrm>
            <a:off x="1188720" y="1408285"/>
            <a:ext cx="9843075" cy="1631214"/>
          </a:xfrm>
          <a:prstGeom prst="rect">
            <a:avLst/>
          </a:prstGeom>
          <a:noFill/>
        </p:spPr>
        <p:txBody>
          <a:bodyPr wrap="square" lIns="91438" tIns="45719" rIns="91438" bIns="45719" rtlCol="0">
            <a:spAutoFit/>
          </a:bodyPr>
          <a:lstStyle/>
          <a:p>
            <a:pPr defTabSz="914377">
              <a:defRPr/>
            </a:pPr>
            <a:r>
              <a:rPr lang="en-US" sz="3600" dirty="0" err="1" smtClean="0">
                <a:solidFill>
                  <a:prstClr val="black"/>
                </a:solidFill>
                <a:latin typeface="Times New Roman" pitchFamily="18" charset="0"/>
                <a:ea typeface="Arial-Rounded" panose="020B0500000000000000" pitchFamily="34" charset="0"/>
                <a:cs typeface="Times New Roman" pitchFamily="18" charset="0"/>
              </a:rPr>
              <a:t>Vận</a:t>
            </a:r>
            <a:r>
              <a:rPr lang="en-US" sz="3600" dirty="0" smtClean="0">
                <a:solidFill>
                  <a:prstClr val="black"/>
                </a:solidFill>
                <a:latin typeface="Times New Roman" pitchFamily="18" charset="0"/>
                <a:ea typeface="Arial-Rounded" panose="020B0500000000000000" pitchFamily="34" charset="0"/>
                <a:cs typeface="Times New Roman" pitchFamily="18" charset="0"/>
              </a:rPr>
              <a:t> </a:t>
            </a:r>
            <a:r>
              <a:rPr lang="en-US" sz="3600" dirty="0" err="1" smtClean="0">
                <a:solidFill>
                  <a:prstClr val="black"/>
                </a:solidFill>
                <a:latin typeface="Times New Roman" pitchFamily="18" charset="0"/>
                <a:ea typeface="Arial-Rounded" panose="020B0500000000000000" pitchFamily="34" charset="0"/>
                <a:cs typeface="Times New Roman" pitchFamily="18" charset="0"/>
              </a:rPr>
              <a:t>dụng</a:t>
            </a:r>
            <a:r>
              <a:rPr lang="en-US" sz="3600" dirty="0" smtClean="0">
                <a:solidFill>
                  <a:prstClr val="black"/>
                </a:solidFill>
                <a:latin typeface="Times New Roman" pitchFamily="18" charset="0"/>
                <a:ea typeface="Arial-Rounded" panose="020B0500000000000000" pitchFamily="34" charset="0"/>
                <a:cs typeface="Times New Roman" pitchFamily="18" charset="0"/>
              </a:rPr>
              <a:t>:</a:t>
            </a:r>
          </a:p>
          <a:p>
            <a:pPr defTabSz="914377">
              <a:defRPr/>
            </a:pPr>
            <a:r>
              <a:rPr lang="en-US" sz="3600" dirty="0" smtClean="0">
                <a:solidFill>
                  <a:prstClr val="black"/>
                </a:solidFill>
                <a:latin typeface="Times New Roman" pitchFamily="18" charset="0"/>
                <a:ea typeface="Arial-Rounded" panose="020B0500000000000000" pitchFamily="34" charset="0"/>
                <a:cs typeface="Times New Roman" pitchFamily="18" charset="0"/>
              </a:rPr>
              <a:t>- </a:t>
            </a:r>
            <a:r>
              <a:rPr lang="en-US" sz="2800" dirty="0" err="1" smtClean="0">
                <a:solidFill>
                  <a:prstClr val="black"/>
                </a:solidFill>
                <a:latin typeface="Times New Roman" pitchFamily="18" charset="0"/>
                <a:ea typeface="Arial-Rounded" panose="020B0500000000000000" pitchFamily="34" charset="0"/>
                <a:cs typeface="Times New Roman" pitchFamily="18" charset="0"/>
              </a:rPr>
              <a:t>Nhắc</a:t>
            </a:r>
            <a:r>
              <a:rPr lang="en-US" sz="2800" dirty="0" smtClean="0">
                <a:solidFill>
                  <a:prstClr val="black"/>
                </a:solidFill>
                <a:latin typeface="Times New Roman" pitchFamily="18" charset="0"/>
                <a:ea typeface="Arial-Rounded" panose="020B0500000000000000" pitchFamily="34" charset="0"/>
                <a:cs typeface="Times New Roman" pitchFamily="18" charset="0"/>
              </a:rPr>
              <a:t> </a:t>
            </a:r>
            <a:r>
              <a:rPr lang="en-US" sz="2800" dirty="0" err="1" smtClean="0">
                <a:solidFill>
                  <a:prstClr val="black"/>
                </a:solidFill>
                <a:latin typeface="Times New Roman" pitchFamily="18" charset="0"/>
                <a:ea typeface="Arial-Rounded" panose="020B0500000000000000" pitchFamily="34" charset="0"/>
                <a:cs typeface="Times New Roman" pitchFamily="18" charset="0"/>
              </a:rPr>
              <a:t>học</a:t>
            </a:r>
            <a:r>
              <a:rPr lang="en-US" sz="2800" dirty="0" smtClean="0">
                <a:solidFill>
                  <a:prstClr val="black"/>
                </a:solidFill>
                <a:latin typeface="Times New Roman" pitchFamily="18" charset="0"/>
                <a:ea typeface="Arial-Rounded" panose="020B0500000000000000" pitchFamily="34" charset="0"/>
                <a:cs typeface="Times New Roman" pitchFamily="18" charset="0"/>
              </a:rPr>
              <a:t> </a:t>
            </a:r>
            <a:r>
              <a:rPr lang="en-US" sz="2800" dirty="0" err="1" smtClean="0">
                <a:solidFill>
                  <a:prstClr val="black"/>
                </a:solidFill>
                <a:latin typeface="Times New Roman" pitchFamily="18" charset="0"/>
                <a:ea typeface="Arial-Rounded" panose="020B0500000000000000" pitchFamily="34" charset="0"/>
                <a:cs typeface="Times New Roman" pitchFamily="18" charset="0"/>
              </a:rPr>
              <a:t>sinh</a:t>
            </a:r>
            <a:r>
              <a:rPr lang="en-US" sz="2800" dirty="0" smtClean="0">
                <a:solidFill>
                  <a:prstClr val="black"/>
                </a:solidFill>
                <a:latin typeface="Times New Roman" pitchFamily="18" charset="0"/>
                <a:ea typeface="Arial-Rounded" panose="020B0500000000000000" pitchFamily="34" charset="0"/>
                <a:cs typeface="Times New Roman" pitchFamily="18" charset="0"/>
              </a:rPr>
              <a:t> </a:t>
            </a:r>
            <a:r>
              <a:rPr lang="en-US" sz="2800" dirty="0" err="1" smtClean="0">
                <a:solidFill>
                  <a:prstClr val="black"/>
                </a:solidFill>
                <a:latin typeface="Times New Roman" pitchFamily="18" charset="0"/>
                <a:ea typeface="Arial-Rounded" panose="020B0500000000000000" pitchFamily="34" charset="0"/>
                <a:cs typeface="Times New Roman" pitchFamily="18" charset="0"/>
              </a:rPr>
              <a:t>hoàn</a:t>
            </a:r>
            <a:r>
              <a:rPr lang="en-US" sz="2800" dirty="0" smtClean="0">
                <a:solidFill>
                  <a:prstClr val="black"/>
                </a:solidFill>
                <a:latin typeface="Times New Roman" pitchFamily="18" charset="0"/>
                <a:ea typeface="Arial-Rounded" panose="020B0500000000000000" pitchFamily="34" charset="0"/>
                <a:cs typeface="Times New Roman" pitchFamily="18" charset="0"/>
              </a:rPr>
              <a:t> </a:t>
            </a:r>
            <a:r>
              <a:rPr lang="en-US" sz="2800" dirty="0" err="1" smtClean="0">
                <a:solidFill>
                  <a:prstClr val="black"/>
                </a:solidFill>
                <a:latin typeface="Times New Roman" pitchFamily="18" charset="0"/>
                <a:ea typeface="Arial-Rounded" panose="020B0500000000000000" pitchFamily="34" charset="0"/>
                <a:cs typeface="Times New Roman" pitchFamily="18" charset="0"/>
              </a:rPr>
              <a:t>thành</a:t>
            </a:r>
            <a:r>
              <a:rPr lang="en-US" sz="2800" dirty="0" smtClean="0">
                <a:solidFill>
                  <a:prstClr val="black"/>
                </a:solidFill>
                <a:latin typeface="Times New Roman" pitchFamily="18" charset="0"/>
                <a:ea typeface="Arial-Rounded" panose="020B0500000000000000" pitchFamily="34" charset="0"/>
                <a:cs typeface="Times New Roman" pitchFamily="18" charset="0"/>
              </a:rPr>
              <a:t> </a:t>
            </a:r>
            <a:r>
              <a:rPr lang="en-US" sz="2800" dirty="0" err="1" smtClean="0">
                <a:solidFill>
                  <a:prstClr val="black"/>
                </a:solidFill>
                <a:latin typeface="Times New Roman" pitchFamily="18" charset="0"/>
                <a:ea typeface="Arial-Rounded" panose="020B0500000000000000" pitchFamily="34" charset="0"/>
                <a:cs typeface="Times New Roman" pitchFamily="18" charset="0"/>
              </a:rPr>
              <a:t>vở</a:t>
            </a:r>
            <a:r>
              <a:rPr lang="en-US" sz="2800" dirty="0" smtClean="0">
                <a:solidFill>
                  <a:prstClr val="black"/>
                </a:solidFill>
                <a:latin typeface="Times New Roman" pitchFamily="18" charset="0"/>
                <a:ea typeface="Arial-Rounded" panose="020B0500000000000000" pitchFamily="34" charset="0"/>
                <a:cs typeface="Times New Roman" pitchFamily="18" charset="0"/>
              </a:rPr>
              <a:t> </a:t>
            </a:r>
            <a:r>
              <a:rPr lang="en-US" sz="2800" dirty="0" err="1" smtClean="0">
                <a:solidFill>
                  <a:prstClr val="black"/>
                </a:solidFill>
                <a:latin typeface="Times New Roman" pitchFamily="18" charset="0"/>
                <a:ea typeface="Arial-Rounded" panose="020B0500000000000000" pitchFamily="34" charset="0"/>
                <a:cs typeface="Times New Roman" pitchFamily="18" charset="0"/>
              </a:rPr>
              <a:t>bài</a:t>
            </a:r>
            <a:r>
              <a:rPr lang="en-US" sz="2800" dirty="0" smtClean="0">
                <a:solidFill>
                  <a:prstClr val="black"/>
                </a:solidFill>
                <a:latin typeface="Times New Roman" pitchFamily="18" charset="0"/>
                <a:ea typeface="Arial-Rounded" panose="020B0500000000000000" pitchFamily="34" charset="0"/>
                <a:cs typeface="Times New Roman" pitchFamily="18" charset="0"/>
              </a:rPr>
              <a:t> </a:t>
            </a:r>
            <a:r>
              <a:rPr lang="en-US" sz="2800" dirty="0" err="1" smtClean="0">
                <a:solidFill>
                  <a:prstClr val="black"/>
                </a:solidFill>
                <a:latin typeface="Times New Roman" pitchFamily="18" charset="0"/>
                <a:ea typeface="Arial-Rounded" panose="020B0500000000000000" pitchFamily="34" charset="0"/>
                <a:cs typeface="Times New Roman" pitchFamily="18" charset="0"/>
              </a:rPr>
              <a:t>tập</a:t>
            </a:r>
            <a:r>
              <a:rPr lang="en-US" sz="2800" dirty="0" smtClean="0">
                <a:solidFill>
                  <a:prstClr val="black"/>
                </a:solidFill>
                <a:latin typeface="Times New Roman" pitchFamily="18" charset="0"/>
                <a:ea typeface="Arial-Rounded" panose="020B0500000000000000" pitchFamily="34" charset="0"/>
                <a:cs typeface="Times New Roman" pitchFamily="18" charset="0"/>
              </a:rPr>
              <a:t>.</a:t>
            </a:r>
          </a:p>
          <a:p>
            <a:pPr defTabSz="914377">
              <a:buFontTx/>
              <a:buChar char="-"/>
              <a:defRPr/>
            </a:pPr>
            <a:r>
              <a:rPr lang="en-US" sz="2800" dirty="0" smtClean="0">
                <a:solidFill>
                  <a:prstClr val="black"/>
                </a:solidFill>
                <a:latin typeface="Times New Roman" pitchFamily="18" charset="0"/>
                <a:ea typeface="Arial-Rounded" panose="020B0500000000000000" pitchFamily="34" charset="0"/>
                <a:cs typeface="Times New Roman" pitchFamily="18" charset="0"/>
              </a:rPr>
              <a:t> </a:t>
            </a:r>
            <a:r>
              <a:rPr lang="en-US" sz="2800" dirty="0" err="1" smtClean="0">
                <a:solidFill>
                  <a:prstClr val="black"/>
                </a:solidFill>
                <a:latin typeface="Times New Roman" pitchFamily="18" charset="0"/>
                <a:ea typeface="Arial-Rounded" panose="020B0500000000000000" pitchFamily="34" charset="0"/>
                <a:cs typeface="Times New Roman" pitchFamily="18" charset="0"/>
              </a:rPr>
              <a:t>Nhận</a:t>
            </a:r>
            <a:r>
              <a:rPr lang="en-US" sz="2800" dirty="0" smtClean="0">
                <a:solidFill>
                  <a:prstClr val="black"/>
                </a:solidFill>
                <a:latin typeface="Times New Roman" pitchFamily="18" charset="0"/>
                <a:ea typeface="Arial-Rounded" panose="020B0500000000000000" pitchFamily="34" charset="0"/>
                <a:cs typeface="Times New Roman" pitchFamily="18" charset="0"/>
              </a:rPr>
              <a:t> </a:t>
            </a:r>
            <a:r>
              <a:rPr lang="en-US" sz="2800" dirty="0" err="1" smtClean="0">
                <a:solidFill>
                  <a:prstClr val="black"/>
                </a:solidFill>
                <a:latin typeface="Times New Roman" pitchFamily="18" charset="0"/>
                <a:ea typeface="Arial-Rounded" panose="020B0500000000000000" pitchFamily="34" charset="0"/>
                <a:cs typeface="Times New Roman" pitchFamily="18" charset="0"/>
              </a:rPr>
              <a:t>xét</a:t>
            </a:r>
            <a:r>
              <a:rPr lang="en-US" sz="2800" dirty="0" smtClean="0">
                <a:solidFill>
                  <a:prstClr val="black"/>
                </a:solidFill>
                <a:latin typeface="Times New Roman" pitchFamily="18" charset="0"/>
                <a:ea typeface="Arial-Rounded" panose="020B0500000000000000" pitchFamily="34" charset="0"/>
                <a:cs typeface="Times New Roman" pitchFamily="18" charset="0"/>
              </a:rPr>
              <a:t> </a:t>
            </a:r>
            <a:r>
              <a:rPr lang="en-US" sz="2800" dirty="0" err="1" smtClean="0">
                <a:solidFill>
                  <a:prstClr val="black"/>
                </a:solidFill>
                <a:latin typeface="Times New Roman" pitchFamily="18" charset="0"/>
                <a:ea typeface="Arial-Rounded" panose="020B0500000000000000" pitchFamily="34" charset="0"/>
                <a:cs typeface="Times New Roman" pitchFamily="18" charset="0"/>
              </a:rPr>
              <a:t>tiết</a:t>
            </a:r>
            <a:r>
              <a:rPr lang="en-US" sz="2800" dirty="0" smtClean="0">
                <a:solidFill>
                  <a:prstClr val="black"/>
                </a:solidFill>
                <a:latin typeface="Times New Roman" pitchFamily="18" charset="0"/>
                <a:ea typeface="Arial-Rounded" panose="020B0500000000000000" pitchFamily="34" charset="0"/>
                <a:cs typeface="Times New Roman" pitchFamily="18" charset="0"/>
              </a:rPr>
              <a:t> </a:t>
            </a:r>
            <a:r>
              <a:rPr lang="en-US" sz="2800" dirty="0" err="1" smtClean="0">
                <a:solidFill>
                  <a:prstClr val="black"/>
                </a:solidFill>
                <a:latin typeface="Times New Roman" pitchFamily="18" charset="0"/>
                <a:ea typeface="Arial-Rounded" panose="020B0500000000000000" pitchFamily="34" charset="0"/>
                <a:cs typeface="Times New Roman" pitchFamily="18" charset="0"/>
              </a:rPr>
              <a:t>học</a:t>
            </a:r>
            <a:r>
              <a:rPr lang="en-US" sz="2800" dirty="0" smtClean="0">
                <a:solidFill>
                  <a:prstClr val="black"/>
                </a:solidFill>
                <a:latin typeface="Times New Roman" pitchFamily="18" charset="0"/>
                <a:ea typeface="Arial-Rounded" panose="020B0500000000000000" pitchFamily="34" charset="0"/>
                <a:cs typeface="Times New Roman" pitchFamily="18" charset="0"/>
              </a:rPr>
              <a:t>.</a:t>
            </a:r>
            <a:endParaRPr lang="en-US" sz="2800" dirty="0">
              <a:solidFill>
                <a:prstClr val="black"/>
              </a:solidFill>
              <a:latin typeface="Times New Roman" pitchFamily="18" charset="0"/>
              <a:ea typeface="Arial-Rounded" panose="020B0500000000000000"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46"/>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50"/>
        <p:cNvGrpSpPr/>
        <p:nvPr/>
      </p:nvGrpSpPr>
      <p:grpSpPr>
        <a:xfrm>
          <a:off x="0" y="0"/>
          <a:ext cx="0" cy="0"/>
          <a:chOff x="0" y="0"/>
          <a:chExt cx="0" cy="0"/>
        </a:xfrm>
      </p:grpSpPr>
      <p:grpSp>
        <p:nvGrpSpPr>
          <p:cNvPr id="2" name="Google Shape;3151;p10"/>
          <p:cNvGrpSpPr/>
          <p:nvPr/>
        </p:nvGrpSpPr>
        <p:grpSpPr>
          <a:xfrm>
            <a:off x="3096728" y="660813"/>
            <a:ext cx="3614218" cy="570588"/>
            <a:chOff x="1296327" y="1647588"/>
            <a:chExt cx="3614218" cy="570588"/>
          </a:xfrm>
        </p:grpSpPr>
        <p:sp>
          <p:nvSpPr>
            <p:cNvPr id="3152" name="Google Shape;3152;p10"/>
            <p:cNvSpPr txBox="1"/>
            <p:nvPr/>
          </p:nvSpPr>
          <p:spPr>
            <a:xfrm>
              <a:off x="1866915" y="1694956"/>
              <a:ext cx="304363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Tính (theo mẫu)</a:t>
              </a:r>
              <a:endParaRPr/>
            </a:p>
          </p:txBody>
        </p:sp>
        <p:sp>
          <p:nvSpPr>
            <p:cNvPr id="3153" name="Google Shape;3153;p10"/>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sp>
        <p:nvSpPr>
          <p:cNvPr id="3154" name="Google Shape;3154;p10"/>
          <p:cNvSpPr txBox="1"/>
          <p:nvPr/>
        </p:nvSpPr>
        <p:spPr>
          <a:xfrm>
            <a:off x="2011936" y="1271364"/>
            <a:ext cx="1323968" cy="175432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457</a:t>
            </a:r>
            <a:endParaRPr/>
          </a:p>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285</a:t>
            </a:r>
            <a:endParaRPr sz="3600" b="1">
              <a:solidFill>
                <a:srgbClr val="31859B"/>
              </a:solidFill>
              <a:latin typeface="Arial"/>
              <a:ea typeface="Arial"/>
              <a:cs typeface="Arial"/>
              <a:sym typeface="Arial"/>
            </a:endParaRPr>
          </a:p>
        </p:txBody>
      </p:sp>
      <p:sp>
        <p:nvSpPr>
          <p:cNvPr id="3155" name="Google Shape;3155;p10"/>
          <p:cNvSpPr txBox="1"/>
          <p:nvPr/>
        </p:nvSpPr>
        <p:spPr>
          <a:xfrm>
            <a:off x="1709954" y="187076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31859B"/>
                </a:solidFill>
                <a:latin typeface="Arial"/>
                <a:ea typeface="Arial"/>
                <a:cs typeface="Arial"/>
                <a:sym typeface="Arial"/>
              </a:rPr>
              <a:t>-</a:t>
            </a:r>
            <a:endParaRPr sz="3600" b="1">
              <a:solidFill>
                <a:srgbClr val="31859B"/>
              </a:solidFill>
              <a:latin typeface="Arial"/>
              <a:ea typeface="Arial"/>
              <a:cs typeface="Arial"/>
              <a:sym typeface="Arial"/>
            </a:endParaRPr>
          </a:p>
        </p:txBody>
      </p:sp>
      <p:cxnSp>
        <p:nvCxnSpPr>
          <p:cNvPr id="3156" name="Google Shape;3156;p10"/>
          <p:cNvCxnSpPr/>
          <p:nvPr/>
        </p:nvCxnSpPr>
        <p:spPr>
          <a:xfrm>
            <a:off x="1821180" y="2895225"/>
            <a:ext cx="1275548" cy="0"/>
          </a:xfrm>
          <a:prstGeom prst="straightConnector1">
            <a:avLst/>
          </a:prstGeom>
          <a:noFill/>
          <a:ln w="28575" cap="flat" cmpd="sng">
            <a:solidFill>
              <a:schemeClr val="accent1"/>
            </a:solidFill>
            <a:prstDash val="solid"/>
            <a:miter lim="800000"/>
            <a:headEnd type="none" w="sm" len="sm"/>
            <a:tailEnd type="none" w="sm" len="sm"/>
          </a:ln>
        </p:spPr>
      </p:cxnSp>
      <p:sp>
        <p:nvSpPr>
          <p:cNvPr id="3157" name="Google Shape;3157;p10"/>
          <p:cNvSpPr txBox="1"/>
          <p:nvPr/>
        </p:nvSpPr>
        <p:spPr>
          <a:xfrm>
            <a:off x="1991605" y="2978755"/>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1</a:t>
            </a:r>
            <a:endParaRPr sz="3600" b="1">
              <a:solidFill>
                <a:srgbClr val="E36C09"/>
              </a:solidFill>
              <a:latin typeface="Arial"/>
              <a:ea typeface="Arial"/>
              <a:cs typeface="Arial"/>
              <a:sym typeface="Arial"/>
            </a:endParaRPr>
          </a:p>
        </p:txBody>
      </p:sp>
      <p:sp>
        <p:nvSpPr>
          <p:cNvPr id="3158" name="Google Shape;3158;p10"/>
          <p:cNvSpPr txBox="1"/>
          <p:nvPr/>
        </p:nvSpPr>
        <p:spPr>
          <a:xfrm>
            <a:off x="2256398" y="2978755"/>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7</a:t>
            </a:r>
            <a:endParaRPr sz="3600" b="1">
              <a:solidFill>
                <a:srgbClr val="E36C09"/>
              </a:solidFill>
              <a:latin typeface="Arial"/>
              <a:ea typeface="Arial"/>
              <a:cs typeface="Arial"/>
              <a:sym typeface="Arial"/>
            </a:endParaRPr>
          </a:p>
        </p:txBody>
      </p:sp>
      <p:sp>
        <p:nvSpPr>
          <p:cNvPr id="3159" name="Google Shape;3159;p10"/>
          <p:cNvSpPr txBox="1"/>
          <p:nvPr/>
        </p:nvSpPr>
        <p:spPr>
          <a:xfrm>
            <a:off x="2509860" y="2980588"/>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2</a:t>
            </a:r>
            <a:endParaRPr sz="3600" b="1">
              <a:solidFill>
                <a:srgbClr val="E36C09"/>
              </a:solidFill>
              <a:latin typeface="Arial"/>
              <a:ea typeface="Arial"/>
              <a:cs typeface="Arial"/>
              <a:sym typeface="Arial"/>
            </a:endParaRPr>
          </a:p>
        </p:txBody>
      </p:sp>
      <p:sp>
        <p:nvSpPr>
          <p:cNvPr id="3160" name="Google Shape;3160;p10"/>
          <p:cNvSpPr txBox="1"/>
          <p:nvPr/>
        </p:nvSpPr>
        <p:spPr>
          <a:xfrm>
            <a:off x="3409985" y="1468205"/>
            <a:ext cx="7524715" cy="267765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7 trừ 5 bằng 2, viết 2</a:t>
            </a:r>
            <a:endParaRPr/>
          </a:p>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5 không trừ được 8 lấy 15 trừ 8 bằng 7, </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viết 7 nhớ 1</a:t>
            </a:r>
            <a:endParaRPr/>
          </a:p>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4 trừ 1 bằng 3, 3 trừ 2 bằng 1, viết 1</a:t>
            </a:r>
            <a:endParaRPr sz="2800">
              <a:solidFill>
                <a:schemeClr val="dk1"/>
              </a:solidFill>
              <a:latin typeface="Arial"/>
              <a:ea typeface="Arial"/>
              <a:cs typeface="Arial"/>
              <a:sym typeface="Arial"/>
            </a:endParaRPr>
          </a:p>
        </p:txBody>
      </p:sp>
      <p:grpSp>
        <p:nvGrpSpPr>
          <p:cNvPr id="3" name="Google Shape;3161;p10"/>
          <p:cNvGrpSpPr/>
          <p:nvPr/>
        </p:nvGrpSpPr>
        <p:grpSpPr>
          <a:xfrm>
            <a:off x="3541464" y="4026912"/>
            <a:ext cx="1147790" cy="1569660"/>
            <a:chOff x="1566470" y="2095726"/>
            <a:chExt cx="1147790" cy="1569660"/>
          </a:xfrm>
        </p:grpSpPr>
        <p:grpSp>
          <p:nvGrpSpPr>
            <p:cNvPr id="4" name="Google Shape;3162;p10"/>
            <p:cNvGrpSpPr/>
            <p:nvPr/>
          </p:nvGrpSpPr>
          <p:grpSpPr>
            <a:xfrm>
              <a:off x="1566470" y="2095726"/>
              <a:ext cx="1147790" cy="1569660"/>
              <a:chOff x="1697011" y="2095726"/>
              <a:chExt cx="1147790" cy="1569660"/>
            </a:xfrm>
          </p:grpSpPr>
          <p:sp>
            <p:nvSpPr>
              <p:cNvPr id="3163" name="Google Shape;3163;p10"/>
              <p:cNvSpPr txBox="1"/>
              <p:nvPr/>
            </p:nvSpPr>
            <p:spPr>
              <a:xfrm>
                <a:off x="1934771" y="2095726"/>
                <a:ext cx="910030" cy="156966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427</a:t>
                </a:r>
                <a:endParaRPr/>
              </a:p>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251</a:t>
                </a:r>
                <a:endParaRPr/>
              </a:p>
            </p:txBody>
          </p:sp>
          <p:sp>
            <p:nvSpPr>
              <p:cNvPr id="3164" name="Google Shape;3164;p10"/>
              <p:cNvSpPr txBox="1"/>
              <p:nvPr/>
            </p:nvSpPr>
            <p:spPr>
              <a:xfrm>
                <a:off x="1697011" y="2418890"/>
                <a:ext cx="237760" cy="73975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a:t>
                </a:r>
                <a:endParaRPr/>
              </a:p>
            </p:txBody>
          </p:sp>
        </p:grpSp>
        <p:cxnSp>
          <p:nvCxnSpPr>
            <p:cNvPr id="3165" name="Google Shape;3165;p10"/>
            <p:cNvCxnSpPr/>
            <p:nvPr/>
          </p:nvCxnSpPr>
          <p:spPr>
            <a:xfrm>
              <a:off x="1768475" y="3521075"/>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166" name="Google Shape;3166;p10"/>
          <p:cNvSpPr txBox="1"/>
          <p:nvPr/>
        </p:nvSpPr>
        <p:spPr>
          <a:xfrm>
            <a:off x="3775828" y="5425451"/>
            <a:ext cx="910030" cy="73975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rgbClr val="C00000"/>
                </a:solidFill>
                <a:latin typeface="Arial"/>
                <a:ea typeface="Arial"/>
                <a:cs typeface="Arial"/>
                <a:sym typeface="Arial"/>
              </a:rPr>
              <a:t>176</a:t>
            </a:r>
            <a:endParaRPr/>
          </a:p>
        </p:txBody>
      </p:sp>
      <p:grpSp>
        <p:nvGrpSpPr>
          <p:cNvPr id="5" name="Google Shape;3167;p10"/>
          <p:cNvGrpSpPr/>
          <p:nvPr/>
        </p:nvGrpSpPr>
        <p:grpSpPr>
          <a:xfrm>
            <a:off x="6640264" y="4026912"/>
            <a:ext cx="1147790" cy="1569660"/>
            <a:chOff x="1566470" y="2095726"/>
            <a:chExt cx="1147790" cy="1569660"/>
          </a:xfrm>
        </p:grpSpPr>
        <p:grpSp>
          <p:nvGrpSpPr>
            <p:cNvPr id="6" name="Google Shape;3168;p10"/>
            <p:cNvGrpSpPr/>
            <p:nvPr/>
          </p:nvGrpSpPr>
          <p:grpSpPr>
            <a:xfrm>
              <a:off x="1566470" y="2095726"/>
              <a:ext cx="1147790" cy="1569660"/>
              <a:chOff x="1697011" y="2095726"/>
              <a:chExt cx="1147790" cy="1569660"/>
            </a:xfrm>
          </p:grpSpPr>
          <p:sp>
            <p:nvSpPr>
              <p:cNvPr id="3169" name="Google Shape;3169;p10"/>
              <p:cNvSpPr txBox="1"/>
              <p:nvPr/>
            </p:nvSpPr>
            <p:spPr>
              <a:xfrm>
                <a:off x="1934771" y="2095726"/>
                <a:ext cx="910030" cy="156966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608</a:t>
                </a:r>
                <a:endParaRPr/>
              </a:p>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315</a:t>
                </a:r>
                <a:endParaRPr/>
              </a:p>
            </p:txBody>
          </p:sp>
          <p:sp>
            <p:nvSpPr>
              <p:cNvPr id="3170" name="Google Shape;3170;p10"/>
              <p:cNvSpPr txBox="1"/>
              <p:nvPr/>
            </p:nvSpPr>
            <p:spPr>
              <a:xfrm>
                <a:off x="1697011" y="2418890"/>
                <a:ext cx="237760" cy="830997"/>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a:t>
                </a:r>
                <a:endParaRPr/>
              </a:p>
            </p:txBody>
          </p:sp>
        </p:grpSp>
        <p:cxnSp>
          <p:nvCxnSpPr>
            <p:cNvPr id="3171" name="Google Shape;3171;p10"/>
            <p:cNvCxnSpPr/>
            <p:nvPr/>
          </p:nvCxnSpPr>
          <p:spPr>
            <a:xfrm>
              <a:off x="1768475" y="3521075"/>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172" name="Google Shape;3172;p10"/>
          <p:cNvSpPr txBox="1"/>
          <p:nvPr/>
        </p:nvSpPr>
        <p:spPr>
          <a:xfrm>
            <a:off x="6874628" y="5425451"/>
            <a:ext cx="910030" cy="73975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rgbClr val="C00000"/>
                </a:solidFill>
                <a:latin typeface="Arial"/>
                <a:ea typeface="Arial"/>
                <a:cs typeface="Arial"/>
                <a:sym typeface="Arial"/>
              </a:rPr>
              <a:t>293</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54"/>
                                        </p:tgtEl>
                                        <p:attrNameLst>
                                          <p:attrName>style.visibility</p:attrName>
                                        </p:attrNameLst>
                                      </p:cBhvr>
                                      <p:to>
                                        <p:strVal val="visible"/>
                                      </p:to>
                                    </p:set>
                                    <p:animEffect transition="in" filter="fade">
                                      <p:cBhvr>
                                        <p:cTn id="12" dur="500"/>
                                        <p:tgtEl>
                                          <p:spTgt spid="3154"/>
                                        </p:tgtEl>
                                      </p:cBhvr>
                                    </p:animEffect>
                                  </p:childTnLst>
                                </p:cTn>
                              </p:par>
                              <p:par>
                                <p:cTn id="13" presetID="10" presetClass="entr" presetSubtype="0" fill="hold" nodeType="withEffect">
                                  <p:stCondLst>
                                    <p:cond delay="0"/>
                                  </p:stCondLst>
                                  <p:childTnLst>
                                    <p:set>
                                      <p:cBhvr>
                                        <p:cTn id="14" dur="1" fill="hold">
                                          <p:stCondLst>
                                            <p:cond delay="0"/>
                                          </p:stCondLst>
                                        </p:cTn>
                                        <p:tgtEl>
                                          <p:spTgt spid="3155"/>
                                        </p:tgtEl>
                                        <p:attrNameLst>
                                          <p:attrName>style.visibility</p:attrName>
                                        </p:attrNameLst>
                                      </p:cBhvr>
                                      <p:to>
                                        <p:strVal val="visible"/>
                                      </p:to>
                                    </p:set>
                                    <p:animEffect transition="in" filter="fade">
                                      <p:cBhvr>
                                        <p:cTn id="15" dur="500"/>
                                        <p:tgtEl>
                                          <p:spTgt spid="315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156"/>
                                        </p:tgtEl>
                                        <p:attrNameLst>
                                          <p:attrName>style.visibility</p:attrName>
                                        </p:attrNameLst>
                                      </p:cBhvr>
                                      <p:to>
                                        <p:strVal val="visible"/>
                                      </p:to>
                                    </p:set>
                                    <p:animEffect transition="in" filter="fade">
                                      <p:cBhvr>
                                        <p:cTn id="20" dur="500"/>
                                        <p:tgtEl>
                                          <p:spTgt spid="315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160">
                                            <p:txEl>
                                              <p:pRg st="0" end="0"/>
                                            </p:txEl>
                                          </p:spTgt>
                                        </p:tgtEl>
                                        <p:attrNameLst>
                                          <p:attrName>style.visibility</p:attrName>
                                        </p:attrNameLst>
                                      </p:cBhvr>
                                      <p:to>
                                        <p:strVal val="visible"/>
                                      </p:to>
                                    </p:set>
                                    <p:animEffect transition="in" filter="fade">
                                      <p:cBhvr>
                                        <p:cTn id="25" dur="500"/>
                                        <p:tgtEl>
                                          <p:spTgt spid="3160">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160">
                                            <p:txEl>
                                              <p:pRg st="1" end="1"/>
                                            </p:txEl>
                                          </p:spTgt>
                                        </p:tgtEl>
                                        <p:attrNameLst>
                                          <p:attrName>style.visibility</p:attrName>
                                        </p:attrNameLst>
                                      </p:cBhvr>
                                      <p:to>
                                        <p:strVal val="visible"/>
                                      </p:to>
                                    </p:set>
                                    <p:animEffect transition="in" filter="fade">
                                      <p:cBhvr>
                                        <p:cTn id="30" dur="500"/>
                                        <p:tgtEl>
                                          <p:spTgt spid="3160">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160">
                                            <p:txEl>
                                              <p:pRg st="2" end="2"/>
                                            </p:txEl>
                                          </p:spTgt>
                                        </p:tgtEl>
                                        <p:attrNameLst>
                                          <p:attrName>style.visibility</p:attrName>
                                        </p:attrNameLst>
                                      </p:cBhvr>
                                      <p:to>
                                        <p:strVal val="visible"/>
                                      </p:to>
                                    </p:set>
                                    <p:animEffect transition="in" filter="fade">
                                      <p:cBhvr>
                                        <p:cTn id="35" dur="500"/>
                                        <p:tgtEl>
                                          <p:spTgt spid="3160">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160">
                                            <p:txEl>
                                              <p:pRg st="3" end="3"/>
                                            </p:txEl>
                                          </p:spTgt>
                                        </p:tgtEl>
                                        <p:attrNameLst>
                                          <p:attrName>style.visibility</p:attrName>
                                        </p:attrNameLst>
                                      </p:cBhvr>
                                      <p:to>
                                        <p:strVal val="visible"/>
                                      </p:to>
                                    </p:set>
                                    <p:animEffect transition="in" filter="fade">
                                      <p:cBhvr>
                                        <p:cTn id="40" dur="500"/>
                                        <p:tgtEl>
                                          <p:spTgt spid="3160">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159"/>
                                        </p:tgtEl>
                                        <p:attrNameLst>
                                          <p:attrName>style.visibility</p:attrName>
                                        </p:attrNameLst>
                                      </p:cBhvr>
                                      <p:to>
                                        <p:strVal val="visible"/>
                                      </p:to>
                                    </p:set>
                                    <p:animEffect transition="in" filter="fade">
                                      <p:cBhvr>
                                        <p:cTn id="45" dur="1000"/>
                                        <p:tgtEl>
                                          <p:spTgt spid="315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158"/>
                                        </p:tgtEl>
                                        <p:attrNameLst>
                                          <p:attrName>style.visibility</p:attrName>
                                        </p:attrNameLst>
                                      </p:cBhvr>
                                      <p:to>
                                        <p:strVal val="visible"/>
                                      </p:to>
                                    </p:set>
                                    <p:animEffect transition="in" filter="fade">
                                      <p:cBhvr>
                                        <p:cTn id="50" dur="1000"/>
                                        <p:tgtEl>
                                          <p:spTgt spid="315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157"/>
                                        </p:tgtEl>
                                        <p:attrNameLst>
                                          <p:attrName>style.visibility</p:attrName>
                                        </p:attrNameLst>
                                      </p:cBhvr>
                                      <p:to>
                                        <p:strVal val="visible"/>
                                      </p:to>
                                    </p:set>
                                    <p:animEffect transition="in" filter="fade">
                                      <p:cBhvr>
                                        <p:cTn id="55" dur="1000"/>
                                        <p:tgtEl>
                                          <p:spTgt spid="315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fade">
                                      <p:cBhvr>
                                        <p:cTn id="60" dur="500"/>
                                        <p:tgtEl>
                                          <p:spTgt spid="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5"/>
                                        </p:tgtEl>
                                        <p:attrNameLst>
                                          <p:attrName>style.visibility</p:attrName>
                                        </p:attrNameLst>
                                      </p:cBhvr>
                                      <p:to>
                                        <p:strVal val="visible"/>
                                      </p:to>
                                    </p:set>
                                    <p:animEffect transition="in" filter="fade">
                                      <p:cBhvr>
                                        <p:cTn id="65" dur="500"/>
                                        <p:tgtEl>
                                          <p:spTgt spid="5"/>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3166"/>
                                        </p:tgtEl>
                                        <p:attrNameLst>
                                          <p:attrName>style.visibility</p:attrName>
                                        </p:attrNameLst>
                                      </p:cBhvr>
                                      <p:to>
                                        <p:strVal val="visible"/>
                                      </p:to>
                                    </p:set>
                                    <p:animEffect transition="in" filter="fade">
                                      <p:cBhvr>
                                        <p:cTn id="70" dur="1000"/>
                                        <p:tgtEl>
                                          <p:spTgt spid="3166"/>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3172"/>
                                        </p:tgtEl>
                                        <p:attrNameLst>
                                          <p:attrName>style.visibility</p:attrName>
                                        </p:attrNameLst>
                                      </p:cBhvr>
                                      <p:to>
                                        <p:strVal val="visible"/>
                                      </p:to>
                                    </p:set>
                                    <p:animEffect transition="in" filter="fade">
                                      <p:cBhvr>
                                        <p:cTn id="75" dur="1000"/>
                                        <p:tgtEl>
                                          <p:spTgt spid="3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76"/>
        <p:cNvGrpSpPr/>
        <p:nvPr/>
      </p:nvGrpSpPr>
      <p:grpSpPr>
        <a:xfrm>
          <a:off x="0" y="0"/>
          <a:ext cx="0" cy="0"/>
          <a:chOff x="0" y="0"/>
          <a:chExt cx="0" cy="0"/>
        </a:xfrm>
      </p:grpSpPr>
      <p:grpSp>
        <p:nvGrpSpPr>
          <p:cNvPr id="2" name="Google Shape;3177;p11"/>
          <p:cNvGrpSpPr/>
          <p:nvPr/>
        </p:nvGrpSpPr>
        <p:grpSpPr>
          <a:xfrm>
            <a:off x="1140928" y="749713"/>
            <a:ext cx="1918940" cy="570588"/>
            <a:chOff x="1001228" y="571913"/>
            <a:chExt cx="1918940" cy="570588"/>
          </a:xfrm>
        </p:grpSpPr>
        <p:grpSp>
          <p:nvGrpSpPr>
            <p:cNvPr id="3" name="Google Shape;3178;p11"/>
            <p:cNvGrpSpPr/>
            <p:nvPr/>
          </p:nvGrpSpPr>
          <p:grpSpPr>
            <a:xfrm>
              <a:off x="1797268" y="619281"/>
              <a:ext cx="1122900" cy="523220"/>
              <a:chOff x="1999127" y="1726873"/>
              <a:chExt cx="1122900" cy="523220"/>
            </a:xfrm>
          </p:grpSpPr>
          <p:sp>
            <p:nvSpPr>
              <p:cNvPr id="3179" name="Google Shape;3179;p11"/>
              <p:cNvSpPr/>
              <p:nvPr/>
            </p:nvSpPr>
            <p:spPr>
              <a:xfrm>
                <a:off x="1999127" y="1734850"/>
                <a:ext cx="705394" cy="483326"/>
              </a:xfrm>
              <a:prstGeom prst="roundRect">
                <a:avLst>
                  <a:gd name="adj" fmla="val 16667"/>
                </a:avLst>
              </a:prstGeom>
              <a:solidFill>
                <a:srgbClr val="FABF8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0" name="Google Shape;3180;p11"/>
              <p:cNvSpPr txBox="1"/>
              <p:nvPr/>
            </p:nvSpPr>
            <p:spPr>
              <a:xfrm>
                <a:off x="2033262" y="1726873"/>
                <a:ext cx="108876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Số  ?</a:t>
                </a:r>
                <a:endParaRPr/>
              </a:p>
            </p:txBody>
          </p:sp>
        </p:grpSp>
        <p:sp>
          <p:nvSpPr>
            <p:cNvPr id="3181" name="Google Shape;3181;p11"/>
            <p:cNvSpPr/>
            <p:nvPr/>
          </p:nvSpPr>
          <p:spPr>
            <a:xfrm>
              <a:off x="1001228" y="571913"/>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graphicFrame>
        <p:nvGraphicFramePr>
          <p:cNvPr id="3182" name="Google Shape;3182;p11"/>
          <p:cNvGraphicFramePr/>
          <p:nvPr/>
        </p:nvGraphicFramePr>
        <p:xfrm>
          <a:off x="1320800" y="2103966"/>
          <a:ext cx="9258250" cy="2010825"/>
        </p:xfrm>
        <a:graphic>
          <a:graphicData uri="http://schemas.openxmlformats.org/drawingml/2006/table">
            <a:tbl>
              <a:tblPr firstRow="1" bandRow="1">
                <a:noFill/>
              </a:tblPr>
              <a:tblGrid>
                <a:gridCol w="1851650"/>
                <a:gridCol w="1851650"/>
                <a:gridCol w="1851650"/>
                <a:gridCol w="1851650"/>
                <a:gridCol w="1851650"/>
              </a:tblGrid>
              <a:tr h="670275">
                <a:tc>
                  <a:txBody>
                    <a:bodyPr/>
                    <a:lstStyle/>
                    <a:p>
                      <a:pPr marL="0" marR="0" lvl="0" indent="0" algn="ctr" rtl="0">
                        <a:spcBef>
                          <a:spcPts val="0"/>
                        </a:spcBef>
                        <a:spcAft>
                          <a:spcPts val="0"/>
                        </a:spcAft>
                        <a:buNone/>
                      </a:pPr>
                      <a:r>
                        <a:rPr lang="en-US" sz="3200"/>
                        <a:t>Số bị trừ</a:t>
                      </a:r>
                      <a:endParaRPr sz="3200"/>
                    </a:p>
                  </a:txBody>
                  <a:tcPr marL="91450" marR="91450" marT="45725" marB="45725" anchor="ctr">
                    <a:solidFill>
                      <a:srgbClr val="F9C8C3"/>
                    </a:solidFill>
                  </a:tcPr>
                </a:tc>
                <a:tc>
                  <a:txBody>
                    <a:bodyPr/>
                    <a:lstStyle/>
                    <a:p>
                      <a:pPr marL="0" marR="0" lvl="0" indent="0" algn="ctr" rtl="0">
                        <a:spcBef>
                          <a:spcPts val="0"/>
                        </a:spcBef>
                        <a:spcAft>
                          <a:spcPts val="0"/>
                        </a:spcAft>
                        <a:buNone/>
                      </a:pPr>
                      <a:r>
                        <a:rPr lang="en-US" sz="3200"/>
                        <a:t>482</a:t>
                      </a:r>
                      <a:endParaRPr sz="3200"/>
                    </a:p>
                  </a:txBody>
                  <a:tcPr marL="91450" marR="91450" marT="45725" marB="45725" anchor="ctr"/>
                </a:tc>
                <a:tc>
                  <a:txBody>
                    <a:bodyPr/>
                    <a:lstStyle/>
                    <a:p>
                      <a:pPr marL="0" marR="0" lvl="0" indent="0" algn="ctr" rtl="0">
                        <a:spcBef>
                          <a:spcPts val="0"/>
                        </a:spcBef>
                        <a:spcAft>
                          <a:spcPts val="0"/>
                        </a:spcAft>
                        <a:buNone/>
                      </a:pPr>
                      <a:r>
                        <a:rPr lang="en-US" sz="3200"/>
                        <a:t>354</a:t>
                      </a:r>
                      <a:endParaRPr sz="3200"/>
                    </a:p>
                  </a:txBody>
                  <a:tcPr marL="91450" marR="91450" marT="45725" marB="45725" anchor="ctr"/>
                </a:tc>
                <a:tc>
                  <a:txBody>
                    <a:bodyPr/>
                    <a:lstStyle/>
                    <a:p>
                      <a:pPr marL="0" marR="0" lvl="0" indent="0" algn="ctr" rtl="0">
                        <a:spcBef>
                          <a:spcPts val="0"/>
                        </a:spcBef>
                        <a:spcAft>
                          <a:spcPts val="0"/>
                        </a:spcAft>
                        <a:buNone/>
                      </a:pPr>
                      <a:r>
                        <a:rPr lang="en-US" sz="3200"/>
                        <a:t>772</a:t>
                      </a:r>
                      <a:endParaRPr sz="3200"/>
                    </a:p>
                  </a:txBody>
                  <a:tcPr marL="91450" marR="91450" marT="45725" marB="45725" anchor="ctr"/>
                </a:tc>
                <a:tc>
                  <a:txBody>
                    <a:bodyPr/>
                    <a:lstStyle/>
                    <a:p>
                      <a:pPr marL="0" marR="0" lvl="0" indent="0" algn="ctr" rtl="0">
                        <a:spcBef>
                          <a:spcPts val="0"/>
                        </a:spcBef>
                        <a:spcAft>
                          <a:spcPts val="0"/>
                        </a:spcAft>
                        <a:buNone/>
                      </a:pPr>
                      <a:r>
                        <a:rPr lang="en-US" sz="3200"/>
                        <a:t>530</a:t>
                      </a:r>
                      <a:endParaRPr sz="3200"/>
                    </a:p>
                  </a:txBody>
                  <a:tcPr marL="91450" marR="91450" marT="45725" marB="45725" anchor="ctr"/>
                </a:tc>
              </a:tr>
              <a:tr h="670275">
                <a:tc>
                  <a:txBody>
                    <a:bodyPr/>
                    <a:lstStyle/>
                    <a:p>
                      <a:pPr marL="0" marR="0" lvl="0" indent="0" algn="ctr" rtl="0">
                        <a:spcBef>
                          <a:spcPts val="0"/>
                        </a:spcBef>
                        <a:spcAft>
                          <a:spcPts val="0"/>
                        </a:spcAft>
                        <a:buNone/>
                      </a:pPr>
                      <a:r>
                        <a:rPr lang="en-US" sz="3200"/>
                        <a:t>Số trừ</a:t>
                      </a:r>
                      <a:endParaRPr sz="3200"/>
                    </a:p>
                  </a:txBody>
                  <a:tcPr marL="91450" marR="91450" marT="45725" marB="45725" anchor="ctr">
                    <a:solidFill>
                      <a:srgbClr val="F9C8C3"/>
                    </a:solidFill>
                  </a:tcPr>
                </a:tc>
                <a:tc>
                  <a:txBody>
                    <a:bodyPr/>
                    <a:lstStyle/>
                    <a:p>
                      <a:pPr marL="0" marR="0" lvl="0" indent="0" algn="ctr" rtl="0">
                        <a:spcBef>
                          <a:spcPts val="0"/>
                        </a:spcBef>
                        <a:spcAft>
                          <a:spcPts val="0"/>
                        </a:spcAft>
                        <a:buNone/>
                      </a:pPr>
                      <a:r>
                        <a:rPr lang="en-US" sz="3200"/>
                        <a:t>135</a:t>
                      </a:r>
                      <a:endParaRPr sz="3200"/>
                    </a:p>
                  </a:txBody>
                  <a:tcPr marL="91450" marR="91450" marT="45725" marB="45725" anchor="ctr"/>
                </a:tc>
                <a:tc>
                  <a:txBody>
                    <a:bodyPr/>
                    <a:lstStyle/>
                    <a:p>
                      <a:pPr marL="0" marR="0" lvl="0" indent="0" algn="ctr" rtl="0">
                        <a:spcBef>
                          <a:spcPts val="0"/>
                        </a:spcBef>
                        <a:spcAft>
                          <a:spcPts val="0"/>
                        </a:spcAft>
                        <a:buNone/>
                      </a:pPr>
                      <a:r>
                        <a:rPr lang="en-US" sz="3200"/>
                        <a:t>190</a:t>
                      </a:r>
                      <a:endParaRPr sz="3200"/>
                    </a:p>
                  </a:txBody>
                  <a:tcPr marL="91450" marR="91450" marT="45725" marB="45725" anchor="ctr"/>
                </a:tc>
                <a:tc>
                  <a:txBody>
                    <a:bodyPr/>
                    <a:lstStyle/>
                    <a:p>
                      <a:pPr marL="0" marR="0" lvl="0" indent="0" algn="ctr" rtl="0">
                        <a:spcBef>
                          <a:spcPts val="0"/>
                        </a:spcBef>
                        <a:spcAft>
                          <a:spcPts val="0"/>
                        </a:spcAft>
                        <a:buNone/>
                      </a:pPr>
                      <a:r>
                        <a:rPr lang="en-US" sz="3200"/>
                        <a:t>391</a:t>
                      </a:r>
                      <a:endParaRPr sz="3200"/>
                    </a:p>
                  </a:txBody>
                  <a:tcPr marL="91450" marR="91450" marT="45725" marB="45725" anchor="ctr"/>
                </a:tc>
                <a:tc>
                  <a:txBody>
                    <a:bodyPr/>
                    <a:lstStyle/>
                    <a:p>
                      <a:pPr marL="0" marR="0" lvl="0" indent="0" algn="ctr" rtl="0">
                        <a:spcBef>
                          <a:spcPts val="0"/>
                        </a:spcBef>
                        <a:spcAft>
                          <a:spcPts val="0"/>
                        </a:spcAft>
                        <a:buNone/>
                      </a:pPr>
                      <a:r>
                        <a:rPr lang="en-US" sz="3200"/>
                        <a:t>  60</a:t>
                      </a:r>
                      <a:endParaRPr sz="3200"/>
                    </a:p>
                  </a:txBody>
                  <a:tcPr marL="91450" marR="91450" marT="45725" marB="45725" anchor="ctr"/>
                </a:tc>
              </a:tr>
              <a:tr h="670275">
                <a:tc>
                  <a:txBody>
                    <a:bodyPr/>
                    <a:lstStyle/>
                    <a:p>
                      <a:pPr marL="0" marR="0" lvl="0" indent="0" algn="ctr" rtl="0">
                        <a:spcBef>
                          <a:spcPts val="0"/>
                        </a:spcBef>
                        <a:spcAft>
                          <a:spcPts val="0"/>
                        </a:spcAft>
                        <a:buNone/>
                      </a:pPr>
                      <a:r>
                        <a:rPr lang="en-US" sz="3200"/>
                        <a:t>Hiệu</a:t>
                      </a:r>
                      <a:endParaRPr sz="3200"/>
                    </a:p>
                  </a:txBody>
                  <a:tcPr marL="91450" marR="91450" marT="45725" marB="45725" anchor="ctr">
                    <a:solidFill>
                      <a:srgbClr val="F9C8C3"/>
                    </a:solidFill>
                  </a:tcPr>
                </a:tc>
                <a:tc>
                  <a:txBody>
                    <a:bodyPr/>
                    <a:lstStyle/>
                    <a:p>
                      <a:pPr marL="0" marR="0" lvl="0" indent="0" algn="ctr" rtl="0">
                        <a:spcBef>
                          <a:spcPts val="0"/>
                        </a:spcBef>
                        <a:spcAft>
                          <a:spcPts val="0"/>
                        </a:spcAft>
                        <a:buNone/>
                      </a:pPr>
                      <a:r>
                        <a:rPr lang="en-US" sz="3200"/>
                        <a:t>347</a:t>
                      </a:r>
                      <a:endParaRPr sz="3200"/>
                    </a:p>
                  </a:txBody>
                  <a:tcPr marL="91450" marR="91450" marT="45725" marB="45725" anchor="ctr"/>
                </a:tc>
                <a:tc>
                  <a:txBody>
                    <a:bodyPr/>
                    <a:lstStyle/>
                    <a:p>
                      <a:pPr marL="0" marR="0" lvl="0" indent="0" algn="ctr" rtl="0">
                        <a:spcBef>
                          <a:spcPts val="0"/>
                        </a:spcBef>
                        <a:spcAft>
                          <a:spcPts val="0"/>
                        </a:spcAft>
                        <a:buNone/>
                      </a:pPr>
                      <a:r>
                        <a:rPr lang="en-US" sz="3200"/>
                        <a:t>?</a:t>
                      </a:r>
                      <a:endParaRPr sz="3200"/>
                    </a:p>
                  </a:txBody>
                  <a:tcPr marL="91450" marR="91450" marT="45725" marB="45725" anchor="ctr"/>
                </a:tc>
                <a:tc>
                  <a:txBody>
                    <a:bodyPr/>
                    <a:lstStyle/>
                    <a:p>
                      <a:pPr marL="0" marR="0" lvl="0" indent="0" algn="ctr" rtl="0">
                        <a:spcBef>
                          <a:spcPts val="0"/>
                        </a:spcBef>
                        <a:spcAft>
                          <a:spcPts val="0"/>
                        </a:spcAft>
                        <a:buNone/>
                      </a:pPr>
                      <a:r>
                        <a:rPr lang="en-US" sz="3200"/>
                        <a:t>?</a:t>
                      </a:r>
                      <a:endParaRPr sz="3200"/>
                    </a:p>
                  </a:txBody>
                  <a:tcPr marL="91450" marR="91450" marT="45725" marB="45725" anchor="ctr"/>
                </a:tc>
                <a:tc>
                  <a:txBody>
                    <a:bodyPr/>
                    <a:lstStyle/>
                    <a:p>
                      <a:pPr marL="0" marR="0" lvl="0" indent="0" algn="ctr" rtl="0">
                        <a:spcBef>
                          <a:spcPts val="0"/>
                        </a:spcBef>
                        <a:spcAft>
                          <a:spcPts val="0"/>
                        </a:spcAft>
                        <a:buNone/>
                      </a:pPr>
                      <a:r>
                        <a:rPr lang="en-US" sz="3200"/>
                        <a:t>?</a:t>
                      </a:r>
                      <a:endParaRPr sz="3200"/>
                    </a:p>
                  </a:txBody>
                  <a:tcPr marL="91450" marR="91450" marT="45725" marB="45725" anchor="ctr"/>
                </a:tc>
              </a:tr>
            </a:tbl>
          </a:graphicData>
        </a:graphic>
      </p:graphicFrame>
      <p:sp>
        <p:nvSpPr>
          <p:cNvPr id="3183" name="Google Shape;3183;p11"/>
          <p:cNvSpPr txBox="1"/>
          <p:nvPr/>
        </p:nvSpPr>
        <p:spPr>
          <a:xfrm>
            <a:off x="5524500" y="3496516"/>
            <a:ext cx="1143000"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E36C09"/>
                </a:solidFill>
                <a:latin typeface="Arial"/>
                <a:ea typeface="Arial"/>
                <a:cs typeface="Arial"/>
                <a:sym typeface="Arial"/>
              </a:rPr>
              <a:t>164</a:t>
            </a:r>
            <a:endParaRPr sz="3200" b="1">
              <a:solidFill>
                <a:srgbClr val="E36C09"/>
              </a:solidFill>
              <a:latin typeface="Arial"/>
              <a:ea typeface="Arial"/>
              <a:cs typeface="Arial"/>
              <a:sym typeface="Arial"/>
            </a:endParaRPr>
          </a:p>
        </p:txBody>
      </p:sp>
      <p:sp>
        <p:nvSpPr>
          <p:cNvPr id="3184" name="Google Shape;3184;p11"/>
          <p:cNvSpPr txBox="1"/>
          <p:nvPr/>
        </p:nvSpPr>
        <p:spPr>
          <a:xfrm>
            <a:off x="7264400" y="3496516"/>
            <a:ext cx="1143000"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E36C09"/>
                </a:solidFill>
                <a:latin typeface="Arial"/>
                <a:ea typeface="Arial"/>
                <a:cs typeface="Arial"/>
                <a:sym typeface="Arial"/>
              </a:rPr>
              <a:t>381</a:t>
            </a:r>
            <a:endParaRPr sz="3200" b="1">
              <a:solidFill>
                <a:srgbClr val="E36C09"/>
              </a:solidFill>
              <a:latin typeface="Arial"/>
              <a:ea typeface="Arial"/>
              <a:cs typeface="Arial"/>
              <a:sym typeface="Arial"/>
            </a:endParaRPr>
          </a:p>
        </p:txBody>
      </p:sp>
      <p:sp>
        <p:nvSpPr>
          <p:cNvPr id="3185" name="Google Shape;3185;p11"/>
          <p:cNvSpPr txBox="1"/>
          <p:nvPr/>
        </p:nvSpPr>
        <p:spPr>
          <a:xfrm>
            <a:off x="9239250" y="3496516"/>
            <a:ext cx="1143000"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E36C09"/>
                </a:solidFill>
                <a:latin typeface="Arial"/>
                <a:ea typeface="Arial"/>
                <a:cs typeface="Arial"/>
                <a:sym typeface="Arial"/>
              </a:rPr>
              <a:t>470</a:t>
            </a:r>
            <a:endParaRPr sz="3200" b="1">
              <a:solidFill>
                <a:srgbClr val="E36C09"/>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82"/>
                                        </p:tgtEl>
                                        <p:attrNameLst>
                                          <p:attrName>style.visibility</p:attrName>
                                        </p:attrNameLst>
                                      </p:cBhvr>
                                      <p:to>
                                        <p:strVal val="visible"/>
                                      </p:to>
                                    </p:set>
                                    <p:animEffect transition="in" filter="fade">
                                      <p:cBhvr>
                                        <p:cTn id="12" dur="500"/>
                                        <p:tgtEl>
                                          <p:spTgt spid="3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89"/>
        <p:cNvGrpSpPr/>
        <p:nvPr/>
      </p:nvGrpSpPr>
      <p:grpSpPr>
        <a:xfrm>
          <a:off x="0" y="0"/>
          <a:ext cx="0" cy="0"/>
          <a:chOff x="0" y="0"/>
          <a:chExt cx="0" cy="0"/>
        </a:xfrm>
      </p:grpSpPr>
      <p:grpSp>
        <p:nvGrpSpPr>
          <p:cNvPr id="2" name="Google Shape;3190;p12"/>
          <p:cNvGrpSpPr/>
          <p:nvPr/>
        </p:nvGrpSpPr>
        <p:grpSpPr>
          <a:xfrm>
            <a:off x="879671" y="437656"/>
            <a:ext cx="5259872" cy="570588"/>
            <a:chOff x="1296327" y="1647588"/>
            <a:chExt cx="5259872" cy="570588"/>
          </a:xfrm>
        </p:grpSpPr>
        <p:sp>
          <p:nvSpPr>
            <p:cNvPr id="3191" name="Google Shape;3191;p12"/>
            <p:cNvSpPr txBox="1"/>
            <p:nvPr/>
          </p:nvSpPr>
          <p:spPr>
            <a:xfrm>
              <a:off x="1866915" y="1694956"/>
              <a:ext cx="468928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Tìm địa chỉ cho mỗi bức thư</a:t>
              </a:r>
              <a:endParaRPr sz="2800">
                <a:solidFill>
                  <a:schemeClr val="dk1"/>
                </a:solidFill>
                <a:latin typeface="Arial"/>
                <a:ea typeface="Arial"/>
                <a:cs typeface="Arial"/>
                <a:sym typeface="Arial"/>
              </a:endParaRPr>
            </a:p>
          </p:txBody>
        </p:sp>
        <p:sp>
          <p:nvSpPr>
            <p:cNvPr id="3192" name="Google Shape;3192;p12"/>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sz="3600" b="1">
                <a:solidFill>
                  <a:schemeClr val="lt1"/>
                </a:solidFill>
                <a:latin typeface="Arial"/>
                <a:ea typeface="Arial"/>
                <a:cs typeface="Arial"/>
                <a:sym typeface="Arial"/>
              </a:endParaRPr>
            </a:p>
          </p:txBody>
        </p:sp>
      </p:grpSp>
      <p:pic>
        <p:nvPicPr>
          <p:cNvPr id="3193" name="Google Shape;3193;p12" descr="Screen Clipping"/>
          <p:cNvPicPr preferRelativeResize="0"/>
          <p:nvPr/>
        </p:nvPicPr>
        <p:blipFill rotWithShape="1">
          <a:blip r:embed="rId3">
            <a:alphaModFix/>
          </a:blip>
          <a:srcRect/>
          <a:stretch/>
        </p:blipFill>
        <p:spPr>
          <a:xfrm>
            <a:off x="2119331" y="1152717"/>
            <a:ext cx="7535327" cy="5048955"/>
          </a:xfrm>
          <a:prstGeom prst="rect">
            <a:avLst/>
          </a:prstGeom>
          <a:noFill/>
          <a:ln>
            <a:noFill/>
          </a:ln>
        </p:spPr>
      </p:pic>
      <p:cxnSp>
        <p:nvCxnSpPr>
          <p:cNvPr id="3194" name="Google Shape;3194;p12"/>
          <p:cNvCxnSpPr/>
          <p:nvPr/>
        </p:nvCxnSpPr>
        <p:spPr>
          <a:xfrm rot="10800000">
            <a:off x="4101737" y="2717075"/>
            <a:ext cx="796834" cy="960119"/>
          </a:xfrm>
          <a:prstGeom prst="straightConnector1">
            <a:avLst/>
          </a:prstGeom>
          <a:noFill/>
          <a:ln w="28575" cap="flat" cmpd="sng">
            <a:solidFill>
              <a:schemeClr val="dk1"/>
            </a:solidFill>
            <a:prstDash val="solid"/>
            <a:miter lim="800000"/>
            <a:headEnd type="none" w="sm" len="sm"/>
            <a:tailEnd type="none" w="sm" len="sm"/>
          </a:ln>
        </p:spPr>
      </p:cxnSp>
      <p:cxnSp>
        <p:nvCxnSpPr>
          <p:cNvPr id="3195" name="Google Shape;3195;p12"/>
          <p:cNvCxnSpPr/>
          <p:nvPr/>
        </p:nvCxnSpPr>
        <p:spPr>
          <a:xfrm flipH="1">
            <a:off x="7393577" y="3043646"/>
            <a:ext cx="836023" cy="326571"/>
          </a:xfrm>
          <a:prstGeom prst="straightConnector1">
            <a:avLst/>
          </a:prstGeom>
          <a:noFill/>
          <a:ln w="28575" cap="flat" cmpd="sng">
            <a:solidFill>
              <a:schemeClr val="dk1"/>
            </a:solidFill>
            <a:prstDash val="solid"/>
            <a:miter lim="800000"/>
            <a:headEnd type="none" w="sm" len="sm"/>
            <a:tailEnd type="none" w="sm" len="sm"/>
          </a:ln>
        </p:spPr>
      </p:cxnSp>
      <p:cxnSp>
        <p:nvCxnSpPr>
          <p:cNvPr id="3196" name="Google Shape;3196;p12"/>
          <p:cNvCxnSpPr/>
          <p:nvPr/>
        </p:nvCxnSpPr>
        <p:spPr>
          <a:xfrm rot="10800000">
            <a:off x="6766560" y="5094514"/>
            <a:ext cx="1672046" cy="613955"/>
          </a:xfrm>
          <a:prstGeom prst="straightConnector1">
            <a:avLst/>
          </a:prstGeom>
          <a:noFill/>
          <a:ln w="28575" cap="flat" cmpd="sng">
            <a:solidFill>
              <a:schemeClr val="dk1"/>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94"/>
                                        </p:tgtEl>
                                        <p:attrNameLst>
                                          <p:attrName>style.visibility</p:attrName>
                                        </p:attrNameLst>
                                      </p:cBhvr>
                                      <p:to>
                                        <p:strVal val="visible"/>
                                      </p:to>
                                    </p:set>
                                    <p:animEffect transition="in" filter="fade">
                                      <p:cBhvr>
                                        <p:cTn id="12" dur="500"/>
                                        <p:tgtEl>
                                          <p:spTgt spid="319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95"/>
                                        </p:tgtEl>
                                        <p:attrNameLst>
                                          <p:attrName>style.visibility</p:attrName>
                                        </p:attrNameLst>
                                      </p:cBhvr>
                                      <p:to>
                                        <p:strVal val="visible"/>
                                      </p:to>
                                    </p:set>
                                    <p:animEffect transition="in" filter="fade">
                                      <p:cBhvr>
                                        <p:cTn id="17" dur="500"/>
                                        <p:tgtEl>
                                          <p:spTgt spid="319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96"/>
                                        </p:tgtEl>
                                        <p:attrNameLst>
                                          <p:attrName>style.visibility</p:attrName>
                                        </p:attrNameLst>
                                      </p:cBhvr>
                                      <p:to>
                                        <p:strVal val="visible"/>
                                      </p:to>
                                    </p:set>
                                    <p:animEffect transition="in" filter="fade">
                                      <p:cBhvr>
                                        <p:cTn id="22" dur="500"/>
                                        <p:tgtEl>
                                          <p:spTgt spid="3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00"/>
        <p:cNvGrpSpPr/>
        <p:nvPr/>
      </p:nvGrpSpPr>
      <p:grpSpPr>
        <a:xfrm>
          <a:off x="0" y="0"/>
          <a:ext cx="0" cy="0"/>
          <a:chOff x="0" y="0"/>
          <a:chExt cx="0" cy="0"/>
        </a:xfrm>
      </p:grpSpPr>
      <p:grpSp>
        <p:nvGrpSpPr>
          <p:cNvPr id="2" name="Google Shape;3201;p13"/>
          <p:cNvGrpSpPr/>
          <p:nvPr/>
        </p:nvGrpSpPr>
        <p:grpSpPr>
          <a:xfrm>
            <a:off x="810728" y="698913"/>
            <a:ext cx="10390672" cy="1432363"/>
            <a:chOff x="1296327" y="1647588"/>
            <a:chExt cx="10390672" cy="1432363"/>
          </a:xfrm>
        </p:grpSpPr>
        <p:sp>
          <p:nvSpPr>
            <p:cNvPr id="3202" name="Google Shape;3202;p13"/>
            <p:cNvSpPr txBox="1"/>
            <p:nvPr/>
          </p:nvSpPr>
          <p:spPr>
            <a:xfrm>
              <a:off x="1866915" y="1694956"/>
              <a:ext cx="9820084"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Đầu năm, một công ty có 205 người đang làm việc. Đến cuối năm, công ty có 12 người nghỉ việc. Hỏi cuối năm, công ty đó còn lại bao nhiêu người đang làm việc?</a:t>
              </a:r>
              <a:endParaRPr/>
            </a:p>
          </p:txBody>
        </p:sp>
        <p:sp>
          <p:nvSpPr>
            <p:cNvPr id="3203" name="Google Shape;3203;p13"/>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4</a:t>
              </a:r>
              <a:endParaRPr sz="3600" b="1">
                <a:solidFill>
                  <a:schemeClr val="lt1"/>
                </a:solidFill>
                <a:latin typeface="Arial"/>
                <a:ea typeface="Arial"/>
                <a:cs typeface="Arial"/>
                <a:sym typeface="Arial"/>
              </a:endParaRPr>
            </a:p>
          </p:txBody>
        </p:sp>
      </p:grpSp>
      <p:sp>
        <p:nvSpPr>
          <p:cNvPr id="3204" name="Google Shape;3204;p13"/>
          <p:cNvSpPr txBox="1"/>
          <p:nvPr/>
        </p:nvSpPr>
        <p:spPr>
          <a:xfrm>
            <a:off x="1048067" y="2178644"/>
            <a:ext cx="3319215"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chemeClr val="dk1"/>
                </a:solidFill>
                <a:latin typeface="Arial"/>
                <a:ea typeface="Arial"/>
                <a:cs typeface="Arial"/>
                <a:sym typeface="Arial"/>
              </a:rPr>
              <a:t>Tóm tắt:</a:t>
            </a:r>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Có       : 205 người</a:t>
            </a:r>
            <a:endParaRPr sz="2800">
              <a:solidFill>
                <a:schemeClr val="dk1"/>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Nghỉ    : 12 người</a:t>
            </a:r>
            <a:endParaRPr sz="2800">
              <a:solidFill>
                <a:schemeClr val="dk1"/>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Còn lại: … người?</a:t>
            </a:r>
            <a:endParaRPr/>
          </a:p>
        </p:txBody>
      </p:sp>
      <p:sp>
        <p:nvSpPr>
          <p:cNvPr id="3205" name="Google Shape;3205;p13"/>
          <p:cNvSpPr txBox="1"/>
          <p:nvPr/>
        </p:nvSpPr>
        <p:spPr>
          <a:xfrm>
            <a:off x="1529385" y="4052361"/>
            <a:ext cx="9523946"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rgbClr val="E36C09"/>
                </a:solidFill>
                <a:latin typeface="Arial"/>
                <a:ea typeface="Arial"/>
                <a:cs typeface="Arial"/>
                <a:sym typeface="Arial"/>
              </a:rPr>
              <a:t>Bài giải</a:t>
            </a:r>
            <a:endParaRPr sz="2800">
              <a:solidFill>
                <a:srgbClr val="E36C09"/>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Cuối năm, công ty đó còn lại số người đang làm việc là:</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205 – 12 = 193 (người)</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Đáp số: 193 người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04"/>
                                        </p:tgtEl>
                                        <p:attrNameLst>
                                          <p:attrName>style.visibility</p:attrName>
                                        </p:attrNameLst>
                                      </p:cBhvr>
                                      <p:to>
                                        <p:strVal val="visible"/>
                                      </p:to>
                                    </p:set>
                                    <p:animEffect transition="in" filter="fade">
                                      <p:cBhvr>
                                        <p:cTn id="12" dur="500"/>
                                        <p:tgtEl>
                                          <p:spTgt spid="320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05">
                                            <p:txEl>
                                              <p:pRg st="0" end="0"/>
                                            </p:txEl>
                                          </p:spTgt>
                                        </p:tgtEl>
                                        <p:attrNameLst>
                                          <p:attrName>style.visibility</p:attrName>
                                        </p:attrNameLst>
                                      </p:cBhvr>
                                      <p:to>
                                        <p:strVal val="visible"/>
                                      </p:to>
                                    </p:set>
                                    <p:animEffect transition="in" filter="fade">
                                      <p:cBhvr>
                                        <p:cTn id="17" dur="500"/>
                                        <p:tgtEl>
                                          <p:spTgt spid="320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05">
                                            <p:txEl>
                                              <p:pRg st="1" end="1"/>
                                            </p:txEl>
                                          </p:spTgt>
                                        </p:tgtEl>
                                        <p:attrNameLst>
                                          <p:attrName>style.visibility</p:attrName>
                                        </p:attrNameLst>
                                      </p:cBhvr>
                                      <p:to>
                                        <p:strVal val="visible"/>
                                      </p:to>
                                    </p:set>
                                    <p:animEffect transition="in" filter="fade">
                                      <p:cBhvr>
                                        <p:cTn id="22" dur="500"/>
                                        <p:tgtEl>
                                          <p:spTgt spid="320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05">
                                            <p:txEl>
                                              <p:pRg st="2" end="2"/>
                                            </p:txEl>
                                          </p:spTgt>
                                        </p:tgtEl>
                                        <p:attrNameLst>
                                          <p:attrName>style.visibility</p:attrName>
                                        </p:attrNameLst>
                                      </p:cBhvr>
                                      <p:to>
                                        <p:strVal val="visible"/>
                                      </p:to>
                                    </p:set>
                                    <p:animEffect transition="in" filter="fade">
                                      <p:cBhvr>
                                        <p:cTn id="27" dur="500"/>
                                        <p:tgtEl>
                                          <p:spTgt spid="320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205">
                                            <p:txEl>
                                              <p:pRg st="3" end="3"/>
                                            </p:txEl>
                                          </p:spTgt>
                                        </p:tgtEl>
                                        <p:attrNameLst>
                                          <p:attrName>style.visibility</p:attrName>
                                        </p:attrNameLst>
                                      </p:cBhvr>
                                      <p:to>
                                        <p:strVal val="visible"/>
                                      </p:to>
                                    </p:set>
                                    <p:animEffect transition="in" filter="fade">
                                      <p:cBhvr>
                                        <p:cTn id="32" dur="500"/>
                                        <p:tgtEl>
                                          <p:spTgt spid="320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09"/>
        <p:cNvGrpSpPr/>
        <p:nvPr/>
      </p:nvGrpSpPr>
      <p:grpSpPr>
        <a:xfrm>
          <a:off x="0" y="0"/>
          <a:ext cx="0" cy="0"/>
          <a:chOff x="0" y="0"/>
          <a:chExt cx="0" cy="0"/>
        </a:xfrm>
      </p:grpSpPr>
      <p:grpSp>
        <p:nvGrpSpPr>
          <p:cNvPr id="2" name="Google Shape;3210;p14"/>
          <p:cNvGrpSpPr/>
          <p:nvPr/>
        </p:nvGrpSpPr>
        <p:grpSpPr>
          <a:xfrm>
            <a:off x="710511" y="564686"/>
            <a:ext cx="3150289" cy="2494177"/>
            <a:chOff x="1201797" y="1647588"/>
            <a:chExt cx="3150289" cy="2494177"/>
          </a:xfrm>
        </p:grpSpPr>
        <p:sp>
          <p:nvSpPr>
            <p:cNvPr id="3211" name="Google Shape;3211;p14"/>
            <p:cNvSpPr txBox="1"/>
            <p:nvPr/>
          </p:nvSpPr>
          <p:spPr>
            <a:xfrm>
              <a:off x="1201797" y="2325883"/>
              <a:ext cx="3150289" cy="18158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Trong tấm bản đồ, Rô-bốt đi qua các phép tính có thứ tự như sau:</a:t>
              </a:r>
              <a:endParaRPr/>
            </a:p>
          </p:txBody>
        </p:sp>
        <p:sp>
          <p:nvSpPr>
            <p:cNvPr id="3212" name="Google Shape;3212;p14"/>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5</a:t>
              </a:r>
              <a:endParaRPr sz="3600" b="1">
                <a:solidFill>
                  <a:schemeClr val="lt1"/>
                </a:solidFill>
                <a:latin typeface="Arial"/>
                <a:ea typeface="Arial"/>
                <a:cs typeface="Arial"/>
                <a:sym typeface="Arial"/>
              </a:endParaRPr>
            </a:p>
          </p:txBody>
        </p:sp>
      </p:grpSp>
      <p:grpSp>
        <p:nvGrpSpPr>
          <p:cNvPr id="3" name="Google Shape;3213;p14"/>
          <p:cNvGrpSpPr/>
          <p:nvPr/>
        </p:nvGrpSpPr>
        <p:grpSpPr>
          <a:xfrm>
            <a:off x="4397591" y="717086"/>
            <a:ext cx="5933884" cy="523220"/>
            <a:chOff x="1711516" y="1747756"/>
            <a:chExt cx="5933884" cy="523220"/>
          </a:xfrm>
        </p:grpSpPr>
        <p:sp>
          <p:nvSpPr>
            <p:cNvPr id="3214" name="Google Shape;3214;p14"/>
            <p:cNvSpPr txBox="1"/>
            <p:nvPr/>
          </p:nvSpPr>
          <p:spPr>
            <a:xfrm>
              <a:off x="1711516" y="1747756"/>
              <a:ext cx="593388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292       537       380       38       1000</a:t>
              </a:r>
              <a:endParaRPr/>
            </a:p>
          </p:txBody>
        </p:sp>
        <p:sp>
          <p:nvSpPr>
            <p:cNvPr id="3215" name="Google Shape;3215;p14"/>
            <p:cNvSpPr/>
            <p:nvPr/>
          </p:nvSpPr>
          <p:spPr>
            <a:xfrm>
              <a:off x="2514600" y="1896134"/>
              <a:ext cx="457200" cy="226464"/>
            </a:xfrm>
            <a:prstGeom prst="rightArrow">
              <a:avLst>
                <a:gd name="adj1" fmla="val 50000"/>
                <a:gd name="adj2" fmla="val 50000"/>
              </a:avLst>
            </a:prstGeom>
            <a:solidFill>
              <a:srgbClr val="FFC000"/>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6" name="Google Shape;3216;p14"/>
            <p:cNvSpPr/>
            <p:nvPr/>
          </p:nvSpPr>
          <p:spPr>
            <a:xfrm>
              <a:off x="3774884" y="1896134"/>
              <a:ext cx="457200" cy="226464"/>
            </a:xfrm>
            <a:prstGeom prst="rightArrow">
              <a:avLst>
                <a:gd name="adj1" fmla="val 50000"/>
                <a:gd name="adj2" fmla="val 50000"/>
              </a:avLst>
            </a:prstGeom>
            <a:solidFill>
              <a:srgbClr val="FFC000"/>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7" name="Google Shape;3217;p14"/>
            <p:cNvSpPr/>
            <p:nvPr/>
          </p:nvSpPr>
          <p:spPr>
            <a:xfrm>
              <a:off x="5105400" y="1896134"/>
              <a:ext cx="457200" cy="226464"/>
            </a:xfrm>
            <a:prstGeom prst="rightArrow">
              <a:avLst>
                <a:gd name="adj1" fmla="val 50000"/>
                <a:gd name="adj2" fmla="val 50000"/>
              </a:avLst>
            </a:prstGeom>
            <a:solidFill>
              <a:srgbClr val="FFC000"/>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8" name="Google Shape;3218;p14"/>
            <p:cNvSpPr/>
            <p:nvPr/>
          </p:nvSpPr>
          <p:spPr>
            <a:xfrm>
              <a:off x="6187884" y="1896134"/>
              <a:ext cx="457200" cy="226464"/>
            </a:xfrm>
            <a:prstGeom prst="rightArrow">
              <a:avLst>
                <a:gd name="adj1" fmla="val 50000"/>
                <a:gd name="adj2" fmla="val 50000"/>
              </a:avLst>
            </a:prstGeom>
            <a:solidFill>
              <a:srgbClr val="FFC000"/>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3219" name="Google Shape;3219;p14"/>
          <p:cNvPicPr preferRelativeResize="0"/>
          <p:nvPr/>
        </p:nvPicPr>
        <p:blipFill rotWithShape="1">
          <a:blip r:embed="rId3">
            <a:alphaModFix/>
          </a:blip>
          <a:srcRect/>
          <a:stretch/>
        </p:blipFill>
        <p:spPr>
          <a:xfrm>
            <a:off x="3666752" y="1380793"/>
            <a:ext cx="7395563" cy="5002392"/>
          </a:xfrm>
          <a:prstGeom prst="rect">
            <a:avLst/>
          </a:prstGeom>
          <a:noFill/>
          <a:ln>
            <a:noFill/>
          </a:ln>
        </p:spPr>
      </p:pic>
      <p:grpSp>
        <p:nvGrpSpPr>
          <p:cNvPr id="4" name="Google Shape;3220;p14"/>
          <p:cNvGrpSpPr/>
          <p:nvPr/>
        </p:nvGrpSpPr>
        <p:grpSpPr>
          <a:xfrm>
            <a:off x="4188517" y="3852272"/>
            <a:ext cx="699230" cy="609600"/>
            <a:chOff x="1839017" y="3577189"/>
            <a:chExt cx="699230" cy="609600"/>
          </a:xfrm>
        </p:grpSpPr>
        <p:sp>
          <p:nvSpPr>
            <p:cNvPr id="3221" name="Google Shape;3221;p14"/>
            <p:cNvSpPr/>
            <p:nvPr/>
          </p:nvSpPr>
          <p:spPr>
            <a:xfrm>
              <a:off x="1883832" y="3577189"/>
              <a:ext cx="609600" cy="609600"/>
            </a:xfrm>
            <a:prstGeom prst="ellipse">
              <a:avLst/>
            </a:prstGeom>
            <a:solidFill>
              <a:schemeClr val="lt1"/>
            </a:solidFill>
            <a:ln w="50800" cap="flat" cmpd="dbl">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22" name="Google Shape;3222;p14"/>
            <p:cNvSpPr txBox="1"/>
            <p:nvPr/>
          </p:nvSpPr>
          <p:spPr>
            <a:xfrm>
              <a:off x="1839017" y="3651156"/>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292</a:t>
              </a:r>
              <a:endParaRPr sz="2400" b="1">
                <a:solidFill>
                  <a:schemeClr val="dk1"/>
                </a:solidFill>
                <a:latin typeface="Arial"/>
                <a:ea typeface="Arial"/>
                <a:cs typeface="Arial"/>
                <a:sym typeface="Arial"/>
              </a:endParaRPr>
            </a:p>
          </p:txBody>
        </p:sp>
      </p:grpSp>
      <p:grpSp>
        <p:nvGrpSpPr>
          <p:cNvPr id="5" name="Google Shape;3223;p14"/>
          <p:cNvGrpSpPr/>
          <p:nvPr/>
        </p:nvGrpSpPr>
        <p:grpSpPr>
          <a:xfrm>
            <a:off x="6111344" y="3179172"/>
            <a:ext cx="699230" cy="609600"/>
            <a:chOff x="1839017" y="3577189"/>
            <a:chExt cx="699230" cy="609600"/>
          </a:xfrm>
        </p:grpSpPr>
        <p:sp>
          <p:nvSpPr>
            <p:cNvPr id="3224" name="Google Shape;3224;p14"/>
            <p:cNvSpPr/>
            <p:nvPr/>
          </p:nvSpPr>
          <p:spPr>
            <a:xfrm>
              <a:off x="1883832" y="3577189"/>
              <a:ext cx="609600" cy="609600"/>
            </a:xfrm>
            <a:prstGeom prst="ellipse">
              <a:avLst/>
            </a:prstGeom>
            <a:solidFill>
              <a:schemeClr val="lt1"/>
            </a:solidFill>
            <a:ln w="50800" cap="flat" cmpd="dbl">
              <a:solidFill>
                <a:srgbClr val="7692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25" name="Google Shape;3225;p14"/>
            <p:cNvSpPr txBox="1"/>
            <p:nvPr/>
          </p:nvSpPr>
          <p:spPr>
            <a:xfrm>
              <a:off x="1839017" y="3651156"/>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195</a:t>
              </a:r>
              <a:endParaRPr sz="2400" b="1">
                <a:solidFill>
                  <a:schemeClr val="dk1"/>
                </a:solidFill>
                <a:latin typeface="Arial"/>
                <a:ea typeface="Arial"/>
                <a:cs typeface="Arial"/>
                <a:sym typeface="Arial"/>
              </a:endParaRPr>
            </a:p>
          </p:txBody>
        </p:sp>
      </p:grpSp>
      <p:grpSp>
        <p:nvGrpSpPr>
          <p:cNvPr id="6" name="Google Shape;3226;p14"/>
          <p:cNvGrpSpPr/>
          <p:nvPr/>
        </p:nvGrpSpPr>
        <p:grpSpPr>
          <a:xfrm>
            <a:off x="4378197" y="5309632"/>
            <a:ext cx="699230" cy="609600"/>
            <a:chOff x="1839017" y="3577189"/>
            <a:chExt cx="699230" cy="609600"/>
          </a:xfrm>
        </p:grpSpPr>
        <p:sp>
          <p:nvSpPr>
            <p:cNvPr id="3227" name="Google Shape;3227;p14"/>
            <p:cNvSpPr/>
            <p:nvPr/>
          </p:nvSpPr>
          <p:spPr>
            <a:xfrm>
              <a:off x="1883832" y="3577189"/>
              <a:ext cx="609600" cy="609600"/>
            </a:xfrm>
            <a:prstGeom prst="ellipse">
              <a:avLst/>
            </a:prstGeom>
            <a:solidFill>
              <a:schemeClr val="lt1"/>
            </a:solidFill>
            <a:ln w="50800" cap="flat" cmpd="dbl">
              <a:solidFill>
                <a:srgbClr val="7692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28" name="Google Shape;3228;p14"/>
            <p:cNvSpPr txBox="1"/>
            <p:nvPr/>
          </p:nvSpPr>
          <p:spPr>
            <a:xfrm>
              <a:off x="1839017" y="3651156"/>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537</a:t>
              </a:r>
              <a:endParaRPr sz="2400" b="1">
                <a:solidFill>
                  <a:schemeClr val="dk1"/>
                </a:solidFill>
                <a:latin typeface="Arial"/>
                <a:ea typeface="Arial"/>
                <a:cs typeface="Arial"/>
                <a:sym typeface="Arial"/>
              </a:endParaRPr>
            </a:p>
          </p:txBody>
        </p:sp>
      </p:grpSp>
      <p:grpSp>
        <p:nvGrpSpPr>
          <p:cNvPr id="7" name="Google Shape;3229;p14"/>
          <p:cNvGrpSpPr/>
          <p:nvPr/>
        </p:nvGrpSpPr>
        <p:grpSpPr>
          <a:xfrm>
            <a:off x="7286580" y="5411232"/>
            <a:ext cx="699230" cy="609600"/>
            <a:chOff x="1839017" y="3577189"/>
            <a:chExt cx="699230" cy="609600"/>
          </a:xfrm>
        </p:grpSpPr>
        <p:sp>
          <p:nvSpPr>
            <p:cNvPr id="3230" name="Google Shape;3230;p14"/>
            <p:cNvSpPr/>
            <p:nvPr/>
          </p:nvSpPr>
          <p:spPr>
            <a:xfrm>
              <a:off x="1883832" y="3577189"/>
              <a:ext cx="609600" cy="609600"/>
            </a:xfrm>
            <a:prstGeom prst="ellipse">
              <a:avLst/>
            </a:prstGeom>
            <a:solidFill>
              <a:schemeClr val="lt1"/>
            </a:solidFill>
            <a:ln w="50800" cap="flat" cmpd="dbl">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31" name="Google Shape;3231;p14"/>
            <p:cNvSpPr txBox="1"/>
            <p:nvPr/>
          </p:nvSpPr>
          <p:spPr>
            <a:xfrm>
              <a:off x="1839017" y="3651156"/>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380</a:t>
              </a:r>
              <a:endParaRPr sz="2400" b="1">
                <a:solidFill>
                  <a:schemeClr val="dk1"/>
                </a:solidFill>
                <a:latin typeface="Arial"/>
                <a:ea typeface="Arial"/>
                <a:cs typeface="Arial"/>
                <a:sym typeface="Arial"/>
              </a:endParaRPr>
            </a:p>
          </p:txBody>
        </p:sp>
      </p:grpSp>
      <p:grpSp>
        <p:nvGrpSpPr>
          <p:cNvPr id="8" name="Google Shape;3232;p14"/>
          <p:cNvGrpSpPr/>
          <p:nvPr/>
        </p:nvGrpSpPr>
        <p:grpSpPr>
          <a:xfrm>
            <a:off x="8219544" y="2501094"/>
            <a:ext cx="609600" cy="609600"/>
            <a:chOff x="1883832" y="3577189"/>
            <a:chExt cx="609600" cy="609600"/>
          </a:xfrm>
        </p:grpSpPr>
        <p:sp>
          <p:nvSpPr>
            <p:cNvPr id="3233" name="Google Shape;3233;p14"/>
            <p:cNvSpPr/>
            <p:nvPr/>
          </p:nvSpPr>
          <p:spPr>
            <a:xfrm>
              <a:off x="1883832" y="3577189"/>
              <a:ext cx="609600" cy="609600"/>
            </a:xfrm>
            <a:prstGeom prst="ellipse">
              <a:avLst/>
            </a:prstGeom>
            <a:solidFill>
              <a:schemeClr val="lt1"/>
            </a:solidFill>
            <a:ln w="50800" cap="flat" cmpd="dbl">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34" name="Google Shape;3234;p14"/>
            <p:cNvSpPr txBox="1"/>
            <p:nvPr/>
          </p:nvSpPr>
          <p:spPr>
            <a:xfrm>
              <a:off x="1915217" y="3651156"/>
              <a:ext cx="52770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38</a:t>
              </a:r>
              <a:endParaRPr sz="2400" b="1">
                <a:solidFill>
                  <a:schemeClr val="dk1"/>
                </a:solidFill>
                <a:latin typeface="Arial"/>
                <a:ea typeface="Arial"/>
                <a:cs typeface="Arial"/>
                <a:sym typeface="Arial"/>
              </a:endParaRPr>
            </a:p>
          </p:txBody>
        </p:sp>
      </p:grpSp>
      <p:grpSp>
        <p:nvGrpSpPr>
          <p:cNvPr id="9" name="Google Shape;3235;p14"/>
          <p:cNvGrpSpPr/>
          <p:nvPr/>
        </p:nvGrpSpPr>
        <p:grpSpPr>
          <a:xfrm>
            <a:off x="9260944" y="1602133"/>
            <a:ext cx="699230" cy="609600"/>
            <a:chOff x="1864417" y="3577189"/>
            <a:chExt cx="699230" cy="609600"/>
          </a:xfrm>
        </p:grpSpPr>
        <p:sp>
          <p:nvSpPr>
            <p:cNvPr id="3236" name="Google Shape;3236;p14"/>
            <p:cNvSpPr/>
            <p:nvPr/>
          </p:nvSpPr>
          <p:spPr>
            <a:xfrm>
              <a:off x="1883832" y="3577189"/>
              <a:ext cx="609600" cy="609600"/>
            </a:xfrm>
            <a:prstGeom prst="ellipse">
              <a:avLst/>
            </a:prstGeom>
            <a:solidFill>
              <a:schemeClr val="lt1"/>
            </a:solidFill>
            <a:ln w="50800" cap="flat" cmpd="dbl">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37" name="Google Shape;3237;p14"/>
            <p:cNvSpPr txBox="1"/>
            <p:nvPr/>
          </p:nvSpPr>
          <p:spPr>
            <a:xfrm>
              <a:off x="1864417" y="3651156"/>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321</a:t>
              </a:r>
              <a:endParaRPr sz="2400" b="1">
                <a:solidFill>
                  <a:schemeClr val="dk1"/>
                </a:solidFill>
                <a:latin typeface="Arial"/>
                <a:ea typeface="Arial"/>
                <a:cs typeface="Arial"/>
                <a:sym typeface="Arial"/>
              </a:endParaRPr>
            </a:p>
          </p:txBody>
        </p:sp>
      </p:grpSp>
      <p:grpSp>
        <p:nvGrpSpPr>
          <p:cNvPr id="10" name="Google Shape;3238;p14"/>
          <p:cNvGrpSpPr/>
          <p:nvPr/>
        </p:nvGrpSpPr>
        <p:grpSpPr>
          <a:xfrm>
            <a:off x="9585159" y="4801632"/>
            <a:ext cx="870751" cy="609600"/>
            <a:chOff x="1864417" y="3577189"/>
            <a:chExt cx="870751" cy="609600"/>
          </a:xfrm>
        </p:grpSpPr>
        <p:sp>
          <p:nvSpPr>
            <p:cNvPr id="3239" name="Google Shape;3239;p14"/>
            <p:cNvSpPr/>
            <p:nvPr/>
          </p:nvSpPr>
          <p:spPr>
            <a:xfrm>
              <a:off x="1883832" y="3577189"/>
              <a:ext cx="851336" cy="609600"/>
            </a:xfrm>
            <a:prstGeom prst="ellipse">
              <a:avLst/>
            </a:prstGeom>
            <a:solidFill>
              <a:schemeClr val="lt1"/>
            </a:solidFill>
            <a:ln w="50800" cap="flat" cmpd="dbl">
              <a:solidFill>
                <a:srgbClr val="FC51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40" name="Google Shape;3240;p14"/>
            <p:cNvSpPr txBox="1"/>
            <p:nvPr/>
          </p:nvSpPr>
          <p:spPr>
            <a:xfrm>
              <a:off x="1864417" y="3651156"/>
              <a:ext cx="87075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1000</a:t>
              </a:r>
              <a:endParaRPr sz="2400" b="1">
                <a:solidFill>
                  <a:schemeClr val="dk1"/>
                </a:solidFill>
                <a:latin typeface="Arial"/>
                <a:ea typeface="Arial"/>
                <a:cs typeface="Arial"/>
                <a:sym typeface="Arial"/>
              </a:endParaRPr>
            </a:p>
          </p:txBody>
        </p:sp>
      </p:grpSp>
      <p:sp>
        <p:nvSpPr>
          <p:cNvPr id="3241" name="Google Shape;3241;p14"/>
          <p:cNvSpPr/>
          <p:nvPr/>
        </p:nvSpPr>
        <p:spPr>
          <a:xfrm>
            <a:off x="4203700" y="2654300"/>
            <a:ext cx="177800" cy="736600"/>
          </a:xfrm>
          <a:custGeom>
            <a:avLst/>
            <a:gdLst/>
            <a:ahLst/>
            <a:cxnLst/>
            <a:rect l="l" t="t" r="r" b="b"/>
            <a:pathLst>
              <a:path w="177800" h="736600" extrusionOk="0">
                <a:moveTo>
                  <a:pt x="0" y="0"/>
                </a:moveTo>
                <a:lnTo>
                  <a:pt x="0" y="0"/>
                </a:lnTo>
                <a:cubicBezTo>
                  <a:pt x="12376" y="41255"/>
                  <a:pt x="45025" y="135637"/>
                  <a:pt x="50800" y="190500"/>
                </a:cubicBezTo>
                <a:cubicBezTo>
                  <a:pt x="57020" y="249591"/>
                  <a:pt x="56558" y="309289"/>
                  <a:pt x="63500" y="368300"/>
                </a:cubicBezTo>
                <a:cubicBezTo>
                  <a:pt x="65064" y="381595"/>
                  <a:pt x="72522" y="393528"/>
                  <a:pt x="76200" y="406400"/>
                </a:cubicBezTo>
                <a:cubicBezTo>
                  <a:pt x="80995" y="423183"/>
                  <a:pt x="85114" y="440161"/>
                  <a:pt x="88900" y="457200"/>
                </a:cubicBezTo>
                <a:cubicBezTo>
                  <a:pt x="112834" y="564905"/>
                  <a:pt x="87352" y="477957"/>
                  <a:pt x="127000" y="596900"/>
                </a:cubicBezTo>
                <a:cubicBezTo>
                  <a:pt x="131233" y="609600"/>
                  <a:pt x="132274" y="623861"/>
                  <a:pt x="139700" y="635000"/>
                </a:cubicBezTo>
                <a:lnTo>
                  <a:pt x="165100" y="673100"/>
                </a:lnTo>
                <a:lnTo>
                  <a:pt x="177800" y="736600"/>
                </a:lnTo>
                <a:lnTo>
                  <a:pt x="177800" y="736600"/>
                </a:lnTo>
              </a:path>
            </a:pathLst>
          </a:custGeom>
          <a:noFill/>
          <a:ln w="3810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42" name="Google Shape;3242;p14"/>
          <p:cNvSpPr/>
          <p:nvPr/>
        </p:nvSpPr>
        <p:spPr>
          <a:xfrm>
            <a:off x="4169499" y="3962400"/>
            <a:ext cx="173901" cy="1041400"/>
          </a:xfrm>
          <a:custGeom>
            <a:avLst/>
            <a:gdLst/>
            <a:ahLst/>
            <a:cxnLst/>
            <a:rect l="l" t="t" r="r" b="b"/>
            <a:pathLst>
              <a:path w="173901" h="1041400" extrusionOk="0">
                <a:moveTo>
                  <a:pt x="173901" y="0"/>
                </a:moveTo>
                <a:lnTo>
                  <a:pt x="173901" y="0"/>
                </a:lnTo>
                <a:cubicBezTo>
                  <a:pt x="161201" y="38100"/>
                  <a:pt x="144999" y="75207"/>
                  <a:pt x="135801" y="114300"/>
                </a:cubicBezTo>
                <a:cubicBezTo>
                  <a:pt x="89957" y="309136"/>
                  <a:pt x="147222" y="143965"/>
                  <a:pt x="110401" y="266700"/>
                </a:cubicBezTo>
                <a:cubicBezTo>
                  <a:pt x="102708" y="292345"/>
                  <a:pt x="99853" y="320623"/>
                  <a:pt x="85001" y="342900"/>
                </a:cubicBezTo>
                <a:cubicBezTo>
                  <a:pt x="52175" y="392139"/>
                  <a:pt x="64428" y="366520"/>
                  <a:pt x="46901" y="419100"/>
                </a:cubicBezTo>
                <a:cubicBezTo>
                  <a:pt x="42668" y="452967"/>
                  <a:pt x="43181" y="487772"/>
                  <a:pt x="34201" y="520700"/>
                </a:cubicBezTo>
                <a:cubicBezTo>
                  <a:pt x="30185" y="535426"/>
                  <a:pt x="9436" y="543550"/>
                  <a:pt x="8801" y="558800"/>
                </a:cubicBezTo>
                <a:cubicBezTo>
                  <a:pt x="6780" y="607312"/>
                  <a:pt x="-25219" y="791480"/>
                  <a:pt x="46901" y="863600"/>
                </a:cubicBezTo>
                <a:cubicBezTo>
                  <a:pt x="57694" y="874393"/>
                  <a:pt x="72301" y="880533"/>
                  <a:pt x="85001" y="889000"/>
                </a:cubicBezTo>
                <a:cubicBezTo>
                  <a:pt x="86695" y="895774"/>
                  <a:pt x="103113" y="966968"/>
                  <a:pt x="110401" y="977900"/>
                </a:cubicBezTo>
                <a:lnTo>
                  <a:pt x="173901" y="1041400"/>
                </a:lnTo>
                <a:lnTo>
                  <a:pt x="173901" y="1041400"/>
                </a:lnTo>
              </a:path>
            </a:pathLst>
          </a:custGeom>
          <a:noFill/>
          <a:ln w="3810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43" name="Google Shape;3243;p14"/>
          <p:cNvSpPr/>
          <p:nvPr/>
        </p:nvSpPr>
        <p:spPr>
          <a:xfrm>
            <a:off x="5118100" y="5372100"/>
            <a:ext cx="2133600" cy="179193"/>
          </a:xfrm>
          <a:custGeom>
            <a:avLst/>
            <a:gdLst/>
            <a:ahLst/>
            <a:cxnLst/>
            <a:rect l="l" t="t" r="r" b="b"/>
            <a:pathLst>
              <a:path w="2133600" h="179193" extrusionOk="0">
                <a:moveTo>
                  <a:pt x="0" y="0"/>
                </a:moveTo>
                <a:lnTo>
                  <a:pt x="0" y="0"/>
                </a:lnTo>
                <a:lnTo>
                  <a:pt x="139700" y="38100"/>
                </a:lnTo>
                <a:cubicBezTo>
                  <a:pt x="189727" y="52394"/>
                  <a:pt x="170851" y="52672"/>
                  <a:pt x="228600" y="63500"/>
                </a:cubicBezTo>
                <a:cubicBezTo>
                  <a:pt x="279219" y="72991"/>
                  <a:pt x="332142" y="72614"/>
                  <a:pt x="381000" y="88900"/>
                </a:cubicBezTo>
                <a:cubicBezTo>
                  <a:pt x="509043" y="131581"/>
                  <a:pt x="310432" y="66460"/>
                  <a:pt x="469900" y="114300"/>
                </a:cubicBezTo>
                <a:cubicBezTo>
                  <a:pt x="495545" y="121993"/>
                  <a:pt x="519359" y="138363"/>
                  <a:pt x="546100" y="139700"/>
                </a:cubicBezTo>
                <a:lnTo>
                  <a:pt x="800100" y="152400"/>
                </a:lnTo>
                <a:cubicBezTo>
                  <a:pt x="838200" y="156633"/>
                  <a:pt x="876066" y="165100"/>
                  <a:pt x="914400" y="165100"/>
                </a:cubicBezTo>
                <a:cubicBezTo>
                  <a:pt x="1928909" y="165100"/>
                  <a:pt x="1636064" y="209923"/>
                  <a:pt x="2057400" y="139700"/>
                </a:cubicBezTo>
                <a:cubicBezTo>
                  <a:pt x="2070100" y="131233"/>
                  <a:pt x="2081848" y="121126"/>
                  <a:pt x="2095500" y="114300"/>
                </a:cubicBezTo>
                <a:cubicBezTo>
                  <a:pt x="2107474" y="108313"/>
                  <a:pt x="2133600" y="101600"/>
                  <a:pt x="2133600" y="101600"/>
                </a:cubicBezTo>
                <a:lnTo>
                  <a:pt x="2133600" y="101600"/>
                </a:lnTo>
              </a:path>
            </a:pathLst>
          </a:custGeom>
          <a:noFill/>
          <a:ln w="3810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44" name="Google Shape;3244;p14"/>
          <p:cNvSpPr/>
          <p:nvPr/>
        </p:nvSpPr>
        <p:spPr>
          <a:xfrm>
            <a:off x="8089900" y="3467100"/>
            <a:ext cx="419100" cy="1651000"/>
          </a:xfrm>
          <a:custGeom>
            <a:avLst/>
            <a:gdLst/>
            <a:ahLst/>
            <a:cxnLst/>
            <a:rect l="l" t="t" r="r" b="b"/>
            <a:pathLst>
              <a:path w="419100" h="1651000" extrusionOk="0">
                <a:moveTo>
                  <a:pt x="0" y="1651000"/>
                </a:moveTo>
                <a:lnTo>
                  <a:pt x="0" y="1651000"/>
                </a:lnTo>
                <a:cubicBezTo>
                  <a:pt x="29633" y="1621367"/>
                  <a:pt x="61830" y="1594092"/>
                  <a:pt x="88900" y="1562100"/>
                </a:cubicBezTo>
                <a:cubicBezTo>
                  <a:pt x="108619" y="1538796"/>
                  <a:pt x="118114" y="1507486"/>
                  <a:pt x="139700" y="1485900"/>
                </a:cubicBezTo>
                <a:cubicBezTo>
                  <a:pt x="152400" y="1473200"/>
                  <a:pt x="166302" y="1461598"/>
                  <a:pt x="177800" y="1447800"/>
                </a:cubicBezTo>
                <a:cubicBezTo>
                  <a:pt x="187571" y="1436074"/>
                  <a:pt x="192407" y="1420493"/>
                  <a:pt x="203200" y="1409700"/>
                </a:cubicBezTo>
                <a:cubicBezTo>
                  <a:pt x="213993" y="1398907"/>
                  <a:pt x="228600" y="1392767"/>
                  <a:pt x="241300" y="1384300"/>
                </a:cubicBezTo>
                <a:cubicBezTo>
                  <a:pt x="245533" y="1371600"/>
                  <a:pt x="247358" y="1357823"/>
                  <a:pt x="254000" y="1346200"/>
                </a:cubicBezTo>
                <a:cubicBezTo>
                  <a:pt x="264502" y="1327822"/>
                  <a:pt x="283959" y="1314938"/>
                  <a:pt x="292100" y="1295400"/>
                </a:cubicBezTo>
                <a:cubicBezTo>
                  <a:pt x="305527" y="1263176"/>
                  <a:pt x="306461" y="1226918"/>
                  <a:pt x="317500" y="1193800"/>
                </a:cubicBezTo>
                <a:lnTo>
                  <a:pt x="342900" y="1117600"/>
                </a:lnTo>
                <a:cubicBezTo>
                  <a:pt x="347133" y="1087967"/>
                  <a:pt x="349729" y="1058053"/>
                  <a:pt x="355600" y="1028700"/>
                </a:cubicBezTo>
                <a:cubicBezTo>
                  <a:pt x="366241" y="975497"/>
                  <a:pt x="368726" y="1002449"/>
                  <a:pt x="393700" y="952500"/>
                </a:cubicBezTo>
                <a:cubicBezTo>
                  <a:pt x="409332" y="921236"/>
                  <a:pt x="414222" y="867466"/>
                  <a:pt x="419100" y="838200"/>
                </a:cubicBezTo>
                <a:cubicBezTo>
                  <a:pt x="414867" y="613833"/>
                  <a:pt x="418195" y="389196"/>
                  <a:pt x="406400" y="165100"/>
                </a:cubicBezTo>
                <a:cubicBezTo>
                  <a:pt x="405405" y="146194"/>
                  <a:pt x="388031" y="131878"/>
                  <a:pt x="381000" y="114300"/>
                </a:cubicBezTo>
                <a:cubicBezTo>
                  <a:pt x="351584" y="40760"/>
                  <a:pt x="355600" y="57897"/>
                  <a:pt x="355600" y="0"/>
                </a:cubicBezTo>
                <a:lnTo>
                  <a:pt x="355600" y="0"/>
                </a:lnTo>
              </a:path>
            </a:pathLst>
          </a:custGeom>
          <a:noFill/>
          <a:ln w="3810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45" name="Google Shape;3245;p14"/>
          <p:cNvSpPr/>
          <p:nvPr/>
        </p:nvSpPr>
        <p:spPr>
          <a:xfrm>
            <a:off x="8813800" y="3441700"/>
            <a:ext cx="1143000" cy="431800"/>
          </a:xfrm>
          <a:custGeom>
            <a:avLst/>
            <a:gdLst/>
            <a:ahLst/>
            <a:cxnLst/>
            <a:rect l="l" t="t" r="r" b="b"/>
            <a:pathLst>
              <a:path w="1143000" h="431800" extrusionOk="0">
                <a:moveTo>
                  <a:pt x="0" y="0"/>
                </a:moveTo>
                <a:lnTo>
                  <a:pt x="0" y="0"/>
                </a:lnTo>
                <a:cubicBezTo>
                  <a:pt x="33867" y="12700"/>
                  <a:pt x="68672" y="23133"/>
                  <a:pt x="101600" y="38100"/>
                </a:cubicBezTo>
                <a:cubicBezTo>
                  <a:pt x="115495" y="44416"/>
                  <a:pt x="125408" y="58141"/>
                  <a:pt x="139700" y="63500"/>
                </a:cubicBezTo>
                <a:cubicBezTo>
                  <a:pt x="159911" y="71079"/>
                  <a:pt x="182188" y="71256"/>
                  <a:pt x="203200" y="76200"/>
                </a:cubicBezTo>
                <a:cubicBezTo>
                  <a:pt x="254171" y="88193"/>
                  <a:pt x="304800" y="101600"/>
                  <a:pt x="355600" y="114300"/>
                </a:cubicBezTo>
                <a:cubicBezTo>
                  <a:pt x="372533" y="118533"/>
                  <a:pt x="389052" y="125072"/>
                  <a:pt x="406400" y="127000"/>
                </a:cubicBezTo>
                <a:lnTo>
                  <a:pt x="520700" y="139700"/>
                </a:lnTo>
                <a:cubicBezTo>
                  <a:pt x="605367" y="135467"/>
                  <a:pt x="689928" y="127000"/>
                  <a:pt x="774700" y="127000"/>
                </a:cubicBezTo>
                <a:cubicBezTo>
                  <a:pt x="806482" y="127000"/>
                  <a:pt x="840557" y="144361"/>
                  <a:pt x="863600" y="165100"/>
                </a:cubicBezTo>
                <a:cubicBezTo>
                  <a:pt x="894750" y="193135"/>
                  <a:pt x="917631" y="230754"/>
                  <a:pt x="952500" y="254000"/>
                </a:cubicBezTo>
                <a:cubicBezTo>
                  <a:pt x="965200" y="262467"/>
                  <a:pt x="979807" y="268607"/>
                  <a:pt x="990600" y="279400"/>
                </a:cubicBezTo>
                <a:cubicBezTo>
                  <a:pt x="1005567" y="294367"/>
                  <a:pt x="1013733" y="315233"/>
                  <a:pt x="1028700" y="330200"/>
                </a:cubicBezTo>
                <a:cubicBezTo>
                  <a:pt x="1043667" y="345167"/>
                  <a:pt x="1063570" y="354362"/>
                  <a:pt x="1079500" y="368300"/>
                </a:cubicBezTo>
                <a:lnTo>
                  <a:pt x="1143000" y="431800"/>
                </a:lnTo>
                <a:lnTo>
                  <a:pt x="1143000" y="431800"/>
                </a:lnTo>
              </a:path>
            </a:pathLst>
          </a:custGeom>
          <a:noFill/>
          <a:ln w="3810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246" name="Google Shape;3246;p14" descr="Screen Clipping"/>
          <p:cNvPicPr preferRelativeResize="0"/>
          <p:nvPr/>
        </p:nvPicPr>
        <p:blipFill rotWithShape="1">
          <a:blip r:embed="rId4">
            <a:alphaModFix/>
          </a:blip>
          <a:srcRect l="10577" r="5864" b="3024"/>
          <a:stretch/>
        </p:blipFill>
        <p:spPr>
          <a:xfrm>
            <a:off x="4039888" y="1602133"/>
            <a:ext cx="657900" cy="109757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246"/>
                                        </p:tgtEl>
                                        <p:attrNameLst>
                                          <p:attrName>style.visibility</p:attrName>
                                        </p:attrNameLst>
                                      </p:cBhvr>
                                      <p:to>
                                        <p:strVal val="visible"/>
                                      </p:to>
                                    </p:set>
                                    <p:animEffect transition="in" filter="fade">
                                      <p:cBhvr>
                                        <p:cTn id="16" dur="500"/>
                                        <p:tgtEl>
                                          <p:spTgt spid="3246"/>
                                        </p:tgtEl>
                                      </p:cBhvr>
                                    </p:animEffect>
                                  </p:childTnLst>
                                </p:cTn>
                              </p:par>
                              <p:par>
                                <p:cTn id="17" presetID="10" presetClass="entr" presetSubtype="0" fill="hold" nodeType="withEffect">
                                  <p:stCondLst>
                                    <p:cond delay="0"/>
                                  </p:stCondLst>
                                  <p:childTnLst>
                                    <p:set>
                                      <p:cBhvr>
                                        <p:cTn id="18" dur="1" fill="hold">
                                          <p:stCondLst>
                                            <p:cond delay="0"/>
                                          </p:stCondLst>
                                        </p:cTn>
                                        <p:tgtEl>
                                          <p:spTgt spid="3219"/>
                                        </p:tgtEl>
                                        <p:attrNameLst>
                                          <p:attrName>style.visibility</p:attrName>
                                        </p:attrNameLst>
                                      </p:cBhvr>
                                      <p:to>
                                        <p:strVal val="visible"/>
                                      </p:to>
                                    </p:set>
                                    <p:animEffect transition="in" filter="fade">
                                      <p:cBhvr>
                                        <p:cTn id="19" dur="500"/>
                                        <p:tgtEl>
                                          <p:spTgt spid="321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241"/>
                                        </p:tgtEl>
                                        <p:attrNameLst>
                                          <p:attrName>style.visibility</p:attrName>
                                        </p:attrNameLst>
                                      </p:cBhvr>
                                      <p:to>
                                        <p:strVal val="visible"/>
                                      </p:to>
                                    </p:set>
                                    <p:animEffect transition="in" filter="fade">
                                      <p:cBhvr>
                                        <p:cTn id="29" dur="1000"/>
                                        <p:tgtEl>
                                          <p:spTgt spid="324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242"/>
                                        </p:tgtEl>
                                        <p:attrNameLst>
                                          <p:attrName>style.visibility</p:attrName>
                                        </p:attrNameLst>
                                      </p:cBhvr>
                                      <p:to>
                                        <p:strVal val="visible"/>
                                      </p:to>
                                    </p:set>
                                    <p:animEffect transition="in" filter="fade">
                                      <p:cBhvr>
                                        <p:cTn id="44" dur="1000"/>
                                        <p:tgtEl>
                                          <p:spTgt spid="324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243"/>
                                        </p:tgtEl>
                                        <p:attrNameLst>
                                          <p:attrName>style.visibility</p:attrName>
                                        </p:attrNameLst>
                                      </p:cBhvr>
                                      <p:to>
                                        <p:strVal val="visible"/>
                                      </p:to>
                                    </p:set>
                                    <p:animEffect transition="in" filter="fade">
                                      <p:cBhvr>
                                        <p:cTn id="54" dur="1250"/>
                                        <p:tgtEl>
                                          <p:spTgt spid="324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500"/>
                                        <p:tgtEl>
                                          <p:spTgt spid="8"/>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244"/>
                                        </p:tgtEl>
                                        <p:attrNameLst>
                                          <p:attrName>style.visibility</p:attrName>
                                        </p:attrNameLst>
                                      </p:cBhvr>
                                      <p:to>
                                        <p:strVal val="visible"/>
                                      </p:to>
                                    </p:set>
                                    <p:animEffect transition="in" filter="fade">
                                      <p:cBhvr>
                                        <p:cTn id="64" dur="1000"/>
                                        <p:tgtEl>
                                          <p:spTgt spid="3244"/>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fade">
                                      <p:cBhvr>
                                        <p:cTn id="69" dur="500"/>
                                        <p:tgtEl>
                                          <p:spTgt spid="9"/>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0"/>
                                        </p:tgtEl>
                                        <p:attrNameLst>
                                          <p:attrName>style.visibility</p:attrName>
                                        </p:attrNameLst>
                                      </p:cBhvr>
                                      <p:to>
                                        <p:strVal val="visible"/>
                                      </p:to>
                                    </p:set>
                                    <p:animEffect transition="in" filter="fade">
                                      <p:cBhvr>
                                        <p:cTn id="74" dur="500"/>
                                        <p:tgtEl>
                                          <p:spTgt spid="10"/>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3245"/>
                                        </p:tgtEl>
                                        <p:attrNameLst>
                                          <p:attrName>style.visibility</p:attrName>
                                        </p:attrNameLst>
                                      </p:cBhvr>
                                      <p:to>
                                        <p:strVal val="visible"/>
                                      </p:to>
                                    </p:set>
                                    <p:animEffect transition="in" filter="fade">
                                      <p:cBhvr>
                                        <p:cTn id="79" dur="1000"/>
                                        <p:tgtEl>
                                          <p:spTgt spid="3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50"/>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TotalTime>
  <Words>779</Words>
  <Application>Microsoft Office PowerPoint</Application>
  <PresentationFormat>Custom</PresentationFormat>
  <Paragraphs>210</Paragraphs>
  <Slides>21</Slides>
  <Notes>21</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7_Office Theme</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Administrator</dc:creator>
  <cp:lastModifiedBy>Admin</cp:lastModifiedBy>
  <cp:revision>74</cp:revision>
  <dcterms:created xsi:type="dcterms:W3CDTF">2020-10-07T08:19:00Z</dcterms:created>
  <dcterms:modified xsi:type="dcterms:W3CDTF">2025-06-02T10:18:42Z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1033-11.2.0.10132</vt:lpwstr>
  </property>
</Properties>
</file>