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4" r:id="rId1"/>
    <p:sldMasterId id="2147483815" r:id="rId2"/>
  </p:sldMasterIdLst>
  <p:notesMasterIdLst>
    <p:notesMasterId r:id="rId13"/>
  </p:notesMasterIdLst>
  <p:sldIdLst>
    <p:sldId id="388" r:id="rId3"/>
    <p:sldId id="377" r:id="rId4"/>
    <p:sldId id="389" r:id="rId5"/>
    <p:sldId id="390" r:id="rId6"/>
    <p:sldId id="391" r:id="rId7"/>
    <p:sldId id="392" r:id="rId8"/>
    <p:sldId id="393" r:id="rId9"/>
    <p:sldId id="394" r:id="rId10"/>
    <p:sldId id="395" r:id="rId11"/>
    <p:sldId id="378" r:id="rId12"/>
  </p:sldIdLst>
  <p:sldSz cx="12192000" cy="6858000"/>
  <p:notesSz cx="6858000" cy="9144000"/>
  <p:defaultTextStyle>
    <a:defPPr>
      <a:defRPr lang="en-US"/>
    </a:defPPr>
    <a:lvl1pPr marL="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023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357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Le Bao Chau 20146072" initials="LBC2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922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0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023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357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164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91440" tIns="45721" rIns="91440" bIns="4572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 lIns="91440" tIns="45721" rIns="91440" bIns="4572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100"/>
            </a:lvl2pPr>
            <a:lvl3pPr marL="914393" indent="0" algn="ctr">
              <a:buNone/>
              <a:defRPr sz="1700"/>
            </a:lvl3pPr>
            <a:lvl4pPr marL="1371500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37" indent="0" algn="ctr">
              <a:buNone/>
              <a:defRPr sz="1600"/>
            </a:lvl6pPr>
            <a:lvl7pPr marL="2743023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5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4"/>
            <a:ext cx="2628900" cy="5811839"/>
          </a:xfrm>
        </p:spPr>
        <p:txBody>
          <a:bodyPr vert="eaVert"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4"/>
            <a:ext cx="7734300" cy="5811839"/>
          </a:xfrm>
        </p:spPr>
        <p:txBody>
          <a:bodyPr vert="eaVert"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4285" indent="0" algn="ctr">
              <a:buNone/>
              <a:defRPr sz="2400"/>
            </a:lvl2pPr>
            <a:lvl3pPr marL="1088566" indent="0" algn="ctr">
              <a:buNone/>
              <a:defRPr sz="2100"/>
            </a:lvl3pPr>
            <a:lvl4pPr marL="1632765" indent="0" algn="ctr">
              <a:buNone/>
              <a:defRPr sz="1900"/>
            </a:lvl4pPr>
            <a:lvl5pPr marL="2177015" indent="0" algn="ctr">
              <a:buNone/>
              <a:defRPr sz="1900"/>
            </a:lvl5pPr>
            <a:lvl6pPr marL="2721272" indent="0" algn="ctr">
              <a:buNone/>
              <a:defRPr sz="1900"/>
            </a:lvl6pPr>
            <a:lvl7pPr marL="3265530" indent="0" algn="ctr">
              <a:buNone/>
              <a:defRPr sz="1900"/>
            </a:lvl7pPr>
            <a:lvl8pPr marL="3809776" indent="0" algn="ctr">
              <a:buNone/>
              <a:defRPr sz="1900"/>
            </a:lvl8pPr>
            <a:lvl9pPr marL="4354023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0856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7204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3"/>
            <a:ext cx="10515600" cy="2852737"/>
          </a:xfrm>
        </p:spPr>
        <p:txBody>
          <a:bodyPr anchor="b"/>
          <a:lstStyle>
            <a:lvl1pPr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/>
                </a:solidFill>
              </a:defRPr>
            </a:lvl1pPr>
            <a:lvl2pPr marL="5442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5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70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12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9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40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674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8645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42" y="1681163"/>
            <a:ext cx="5157787" cy="82391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85" indent="0">
              <a:buNone/>
              <a:defRPr sz="2400" b="1"/>
            </a:lvl2pPr>
            <a:lvl3pPr marL="1088566" indent="0">
              <a:buNone/>
              <a:defRPr sz="2100" b="1"/>
            </a:lvl3pPr>
            <a:lvl4pPr marL="1632765" indent="0">
              <a:buNone/>
              <a:defRPr sz="1900" b="1"/>
            </a:lvl4pPr>
            <a:lvl5pPr marL="2177015" indent="0">
              <a:buNone/>
              <a:defRPr sz="1900" b="1"/>
            </a:lvl5pPr>
            <a:lvl6pPr marL="2721272" indent="0">
              <a:buNone/>
              <a:defRPr sz="1900" b="1"/>
            </a:lvl6pPr>
            <a:lvl7pPr marL="3265530" indent="0">
              <a:buNone/>
              <a:defRPr sz="1900" b="1"/>
            </a:lvl7pPr>
            <a:lvl8pPr marL="3809776" indent="0">
              <a:buNone/>
              <a:defRPr sz="1900" b="1"/>
            </a:lvl8pPr>
            <a:lvl9pPr marL="4354023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42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85" indent="0">
              <a:buNone/>
              <a:defRPr sz="2400" b="1"/>
            </a:lvl2pPr>
            <a:lvl3pPr marL="1088566" indent="0">
              <a:buNone/>
              <a:defRPr sz="2100" b="1"/>
            </a:lvl3pPr>
            <a:lvl4pPr marL="1632765" indent="0">
              <a:buNone/>
              <a:defRPr sz="1900" b="1"/>
            </a:lvl4pPr>
            <a:lvl5pPr marL="2177015" indent="0">
              <a:buNone/>
              <a:defRPr sz="1900" b="1"/>
            </a:lvl5pPr>
            <a:lvl6pPr marL="2721272" indent="0">
              <a:buNone/>
              <a:defRPr sz="1900" b="1"/>
            </a:lvl6pPr>
            <a:lvl7pPr marL="3265530" indent="0">
              <a:buNone/>
              <a:defRPr sz="1900" b="1"/>
            </a:lvl7pPr>
            <a:lvl8pPr marL="3809776" indent="0">
              <a:buNone/>
              <a:defRPr sz="1900" b="1"/>
            </a:lvl8pPr>
            <a:lvl9pPr marL="4354023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090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0852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9557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290" y="987427"/>
            <a:ext cx="6172201" cy="4873625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8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285" indent="0">
              <a:buNone/>
              <a:defRPr sz="1700"/>
            </a:lvl2pPr>
            <a:lvl3pPr marL="1088566" indent="0">
              <a:buNone/>
              <a:defRPr sz="1400"/>
            </a:lvl3pPr>
            <a:lvl4pPr marL="1632765" indent="0">
              <a:buNone/>
              <a:defRPr sz="1300"/>
            </a:lvl4pPr>
            <a:lvl5pPr marL="2177015" indent="0">
              <a:buNone/>
              <a:defRPr sz="1300"/>
            </a:lvl5pPr>
            <a:lvl6pPr marL="2721272" indent="0">
              <a:buNone/>
              <a:defRPr sz="1300"/>
            </a:lvl6pPr>
            <a:lvl7pPr marL="3265530" indent="0">
              <a:buNone/>
              <a:defRPr sz="1300"/>
            </a:lvl7pPr>
            <a:lvl8pPr marL="3809776" indent="0">
              <a:buNone/>
              <a:defRPr sz="1300"/>
            </a:lvl8pPr>
            <a:lvl9pPr marL="4354023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360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290" y="987427"/>
            <a:ext cx="6172201" cy="4873625"/>
          </a:xfrm>
        </p:spPr>
        <p:txBody>
          <a:bodyPr anchor="t"/>
          <a:lstStyle>
            <a:lvl1pPr marL="0" indent="0">
              <a:buNone/>
              <a:defRPr sz="3800"/>
            </a:lvl1pPr>
            <a:lvl2pPr marL="544285" indent="0">
              <a:buNone/>
              <a:defRPr sz="3300"/>
            </a:lvl2pPr>
            <a:lvl3pPr marL="1088566" indent="0">
              <a:buNone/>
              <a:defRPr sz="2900"/>
            </a:lvl3pPr>
            <a:lvl4pPr marL="1632765" indent="0">
              <a:buNone/>
              <a:defRPr sz="2400"/>
            </a:lvl4pPr>
            <a:lvl5pPr marL="2177015" indent="0">
              <a:buNone/>
              <a:defRPr sz="2400"/>
            </a:lvl5pPr>
            <a:lvl6pPr marL="2721272" indent="0">
              <a:buNone/>
              <a:defRPr sz="2400"/>
            </a:lvl6pPr>
            <a:lvl7pPr marL="3265530" indent="0">
              <a:buNone/>
              <a:defRPr sz="2400"/>
            </a:lvl7pPr>
            <a:lvl8pPr marL="3809776" indent="0">
              <a:buNone/>
              <a:defRPr sz="2400"/>
            </a:lvl8pPr>
            <a:lvl9pPr marL="4354023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8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285" indent="0">
              <a:buNone/>
              <a:defRPr sz="1700"/>
            </a:lvl2pPr>
            <a:lvl3pPr marL="1088566" indent="0">
              <a:buNone/>
              <a:defRPr sz="1400"/>
            </a:lvl3pPr>
            <a:lvl4pPr marL="1632765" indent="0">
              <a:buNone/>
              <a:defRPr sz="1300"/>
            </a:lvl4pPr>
            <a:lvl5pPr marL="2177015" indent="0">
              <a:buNone/>
              <a:defRPr sz="1300"/>
            </a:lvl5pPr>
            <a:lvl6pPr marL="2721272" indent="0">
              <a:buNone/>
              <a:defRPr sz="1300"/>
            </a:lvl6pPr>
            <a:lvl7pPr marL="3265530" indent="0">
              <a:buNone/>
              <a:defRPr sz="1300"/>
            </a:lvl7pPr>
            <a:lvl8pPr marL="3809776" indent="0">
              <a:buNone/>
              <a:defRPr sz="1300"/>
            </a:lvl8pPr>
            <a:lvl9pPr marL="4354023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631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9375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40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40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4419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8" y="600200"/>
            <a:ext cx="8490400" cy="5454400"/>
          </a:xfrm>
          <a:prstGeom prst="rect">
            <a:avLst/>
          </a:prstGeom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10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2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44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9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1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1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3"/>
            <a:ext cx="10515600" cy="2852737"/>
          </a:xfrm>
        </p:spPr>
        <p:txBody>
          <a:bodyPr lIns="91440" tIns="45721" rIns="91440" bIns="4572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 lIns="91440" tIns="45721" rIns="91440" bIns="4572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4"/>
            <a:ext cx="5181600" cy="4351339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4"/>
            <a:ext cx="5181600" cy="4351339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42" y="1681163"/>
            <a:ext cx="5157787" cy="823912"/>
          </a:xfrm>
        </p:spPr>
        <p:txBody>
          <a:bodyPr lIns="91440" tIns="45721" rIns="91440" bIns="4572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3" indent="0">
              <a:buNone/>
              <a:defRPr sz="1700" b="1"/>
            </a:lvl3pPr>
            <a:lvl4pPr marL="1371500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37" indent="0">
              <a:buNone/>
              <a:defRPr sz="1600" b="1"/>
            </a:lvl6pPr>
            <a:lvl7pPr marL="2743023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5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42" y="2505075"/>
            <a:ext cx="5157787" cy="3684588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lIns="91440" tIns="45721" rIns="91440" bIns="4572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3" indent="0">
              <a:buNone/>
              <a:defRPr sz="1700" b="1"/>
            </a:lvl3pPr>
            <a:lvl4pPr marL="1371500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37" indent="0">
              <a:buNone/>
              <a:defRPr sz="1600" b="1"/>
            </a:lvl6pPr>
            <a:lvl7pPr marL="2743023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5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lIns="91440" tIns="45721" rIns="91440" bIns="4572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291" y="987427"/>
            <a:ext cx="6172201" cy="4873625"/>
          </a:xfrm>
        </p:spPr>
        <p:txBody>
          <a:bodyPr lIns="91440" tIns="45721" rIns="91440" bIns="45721"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2"/>
            <a:ext cx="3932236" cy="3811588"/>
          </a:xfrm>
        </p:spPr>
        <p:txBody>
          <a:bodyPr lIns="91440" tIns="45721" rIns="91440" bIns="4572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3" indent="0">
              <a:buNone/>
              <a:defRPr sz="1300"/>
            </a:lvl3pPr>
            <a:lvl4pPr marL="1371500" indent="0">
              <a:buNone/>
              <a:defRPr sz="1000"/>
            </a:lvl4pPr>
            <a:lvl5pPr marL="1828700" indent="0">
              <a:buNone/>
              <a:defRPr sz="1000"/>
            </a:lvl5pPr>
            <a:lvl6pPr marL="2285837" indent="0">
              <a:buNone/>
              <a:defRPr sz="1000"/>
            </a:lvl6pPr>
            <a:lvl7pPr marL="2743023" indent="0">
              <a:buNone/>
              <a:defRPr sz="1000"/>
            </a:lvl7pPr>
            <a:lvl8pPr marL="3200200" indent="0">
              <a:buNone/>
              <a:defRPr sz="1000"/>
            </a:lvl8pPr>
            <a:lvl9pPr marL="365735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lIns="91440" tIns="45721" rIns="91440" bIns="4572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291" y="987427"/>
            <a:ext cx="6172201" cy="4873625"/>
          </a:xfrm>
        </p:spPr>
        <p:txBody>
          <a:bodyPr vert="horz" lIns="91440" tIns="45721" rIns="91440" bIns="45721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900"/>
            </a:lvl2pPr>
            <a:lvl3pPr marL="914393" indent="0">
              <a:buNone/>
              <a:defRPr sz="2400"/>
            </a:lvl3pPr>
            <a:lvl4pPr marL="1371500" indent="0">
              <a:buNone/>
              <a:defRPr sz="2100"/>
            </a:lvl4pPr>
            <a:lvl5pPr marL="1828700" indent="0">
              <a:buNone/>
              <a:defRPr sz="2100"/>
            </a:lvl5pPr>
            <a:lvl6pPr marL="2285837" indent="0">
              <a:buNone/>
              <a:defRPr sz="2100"/>
            </a:lvl6pPr>
            <a:lvl7pPr marL="2743023" indent="0">
              <a:buNone/>
              <a:defRPr sz="2100"/>
            </a:lvl7pPr>
            <a:lvl8pPr marL="3200200" indent="0">
              <a:buNone/>
              <a:defRPr sz="2100"/>
            </a:lvl8pPr>
            <a:lvl9pPr marL="3657357" indent="0">
              <a:buNone/>
              <a:defRPr sz="2100"/>
            </a:lvl9pPr>
          </a:lstStyle>
          <a:p>
            <a:pPr marL="0" marR="0" lvl="0" indent="0" algn="l" defTabSz="914393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2"/>
            <a:ext cx="3932236" cy="3811588"/>
          </a:xfrm>
        </p:spPr>
        <p:txBody>
          <a:bodyPr lIns="91440" tIns="45721" rIns="91440" bIns="4572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3" indent="0">
              <a:buNone/>
              <a:defRPr sz="1300"/>
            </a:lvl3pPr>
            <a:lvl4pPr marL="1371500" indent="0">
              <a:buNone/>
              <a:defRPr sz="1000"/>
            </a:lvl4pPr>
            <a:lvl5pPr marL="1828700" indent="0">
              <a:buNone/>
              <a:defRPr sz="1000"/>
            </a:lvl5pPr>
            <a:lvl6pPr marL="2285837" indent="0">
              <a:buNone/>
              <a:defRPr sz="1000"/>
            </a:lvl6pPr>
            <a:lvl7pPr marL="2743023" indent="0">
              <a:buNone/>
              <a:defRPr sz="1000"/>
            </a:lvl7pPr>
            <a:lvl8pPr marL="3200200" indent="0">
              <a:buNone/>
              <a:defRPr sz="1000"/>
            </a:lvl8pPr>
            <a:lvl9pPr marL="365735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39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5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7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8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277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429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0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6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3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7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3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7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5" y="365126"/>
            <a:ext cx="10515600" cy="1325563"/>
          </a:xfrm>
          <a:prstGeom prst="rect">
            <a:avLst/>
          </a:prstGeom>
        </p:spPr>
        <p:txBody>
          <a:bodyPr vert="horz" lIns="145143" tIns="72571" rIns="145143" bIns="7257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</p:spPr>
        <p:txBody>
          <a:bodyPr vert="horz" lIns="145143" tIns="72571" rIns="145143" bIns="72571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fld id="{C764DE79-268F-4C1A-8933-263129D2AF90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6/2/2025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5" y="6356352"/>
            <a:ext cx="41148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GB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434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</p:sldLayoutIdLst>
  <p:hf sldNum="0" hdr="0" ftr="0" dt="0"/>
  <p:txStyles>
    <p:titleStyle>
      <a:lvl1pPr algn="l" defTabSz="1088566" rtl="0" eaLnBrk="1" latinLnBrk="0" hangingPunct="1">
        <a:lnSpc>
          <a:spcPct val="90000"/>
        </a:lnSpc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143" indent="-272143" algn="l" defTabSz="1088566" rtl="0" eaLnBrk="1" latinLnBrk="0" hangingPunct="1">
        <a:lnSpc>
          <a:spcPct val="90000"/>
        </a:lnSpc>
        <a:spcBef>
          <a:spcPts val="119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8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2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906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7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65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920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53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85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66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65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15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72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30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76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23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image" Target="../media/image9.jpeg"/><Relationship Id="rId16" Type="http://schemas.microsoft.com/office/2007/relationships/hdphoto" Target="../media/hdphoto7.wdp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3.wdp"/><Relationship Id="rId1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microsoft.com/office/2007/relationships/hdphoto" Target="../media/hdphoto4.wdp"/><Relationship Id="rId2" Type="http://schemas.openxmlformats.org/officeDocument/2006/relationships/image" Target="../media/image10.png"/><Relationship Id="rId16" Type="http://schemas.openxmlformats.org/officeDocument/2006/relationships/image" Target="../media/image13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7.xml"/><Relationship Id="rId6" Type="http://schemas.microsoft.com/office/2007/relationships/hdphoto" Target="../media/hdphoto6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microsoft.com/office/2007/relationships/hdphoto" Target="../media/hdphoto2.wdp"/><Relationship Id="rId10" Type="http://schemas.microsoft.com/office/2007/relationships/hdphoto" Target="../media/hdphoto7.wdp"/><Relationship Id="rId19" Type="http://schemas.openxmlformats.org/officeDocument/2006/relationships/image" Target="../media/image23.png"/><Relationship Id="rId4" Type="http://schemas.microsoft.com/office/2007/relationships/hdphoto" Target="../media/hdphoto5.wdp"/><Relationship Id="rId9" Type="http://schemas.openxmlformats.org/officeDocument/2006/relationships/image" Target="../media/image17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5967" y="1187865"/>
            <a:ext cx="4896740" cy="468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515" b="75097"/>
          <a:stretch>
            <a:fillRect/>
          </a:stretch>
        </p:blipFill>
        <p:spPr>
          <a:xfrm rot="660128">
            <a:off x="8907693" y="699784"/>
            <a:ext cx="3028296" cy="22781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2" t="72885" r="51708" b="5978"/>
          <a:stretch>
            <a:fillRect/>
          </a:stretch>
        </p:blipFill>
        <p:spPr>
          <a:xfrm>
            <a:off x="5936803" y="2808515"/>
            <a:ext cx="5635036" cy="36184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8720" y="1408285"/>
            <a:ext cx="9843075" cy="163121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377">
              <a:defRPr/>
            </a:pP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defTabSz="914377">
              <a:defRPr/>
            </a:pP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Nhắc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defTabSz="914377">
              <a:buFontTx/>
              <a:buChar char="-"/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40"/>
            <a:ext cx="2100923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5921" y="1139483"/>
            <a:ext cx="9222377" cy="212365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457189">
              <a:defRPr/>
            </a:pP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Thứ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Năm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ngày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24 </a:t>
            </a: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tháng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4 </a:t>
            </a: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năm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2025</a:t>
            </a:r>
          </a:p>
          <a:p>
            <a:pPr algn="ctr" defTabSz="457189">
              <a:defRPr/>
            </a:pPr>
            <a:r>
              <a:rPr lang="en-US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Toán</a:t>
            </a:r>
            <a:endParaRPr lang="en-US" sz="4400" b="1" i="1" dirty="0" smtClean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+mn-ea"/>
            </a:endParaRPr>
          </a:p>
          <a:p>
            <a:pPr algn="ctr" defTabSz="457189">
              <a:defRPr/>
            </a:pPr>
            <a:r>
              <a:rPr lang="en-US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Tiết</a:t>
            </a:r>
            <a:r>
              <a:rPr lang="en-US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154: </a:t>
            </a:r>
            <a:r>
              <a:rPr lang="en-US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Biểu</a:t>
            </a:r>
            <a:r>
              <a:rPr lang="en-US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đồ</a:t>
            </a:r>
            <a:r>
              <a:rPr lang="en-US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tranh</a:t>
            </a:r>
            <a:endParaRPr lang="en-US" sz="4400" b="1" i="1" dirty="0" smtClean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8125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65:</a:t>
            </a:r>
          </a:p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BIỂU ĐỒ TRANH</a:t>
            </a:r>
            <a:endParaRPr lang="en-US" sz="6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786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7800" y="647700"/>
            <a:ext cx="9410700" cy="5524500"/>
            <a:chOff x="1504950" y="1295400"/>
            <a:chExt cx="8972550" cy="5562600"/>
          </a:xfrm>
        </p:grpSpPr>
        <p:pic>
          <p:nvPicPr>
            <p:cNvPr id="4" name="Picture 2" descr="20210409090753_wm_shs-toan-2-tap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995" t="12129" r="5549" b="51371"/>
            <a:stretch/>
          </p:blipFill>
          <p:spPr bwMode="auto">
            <a:xfrm>
              <a:off x="1523999" y="1295400"/>
              <a:ext cx="8953501" cy="556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504950" y="1295400"/>
              <a:ext cx="6534150" cy="1752600"/>
            </a:xfrm>
            <a:custGeom>
              <a:avLst/>
              <a:gdLst>
                <a:gd name="connsiteX0" fmla="*/ 19050 w 6534150"/>
                <a:gd name="connsiteY0" fmla="*/ 0 h 1752600"/>
                <a:gd name="connsiteX1" fmla="*/ 6534150 w 6534150"/>
                <a:gd name="connsiteY1" fmla="*/ 0 h 1752600"/>
                <a:gd name="connsiteX2" fmla="*/ 6534150 w 6534150"/>
                <a:gd name="connsiteY2" fmla="*/ 476250 h 1752600"/>
                <a:gd name="connsiteX3" fmla="*/ 1943100 w 6534150"/>
                <a:gd name="connsiteY3" fmla="*/ 476250 h 1752600"/>
                <a:gd name="connsiteX4" fmla="*/ 2076450 w 6534150"/>
                <a:gd name="connsiteY4" fmla="*/ 1447800 h 1752600"/>
                <a:gd name="connsiteX5" fmla="*/ 190500 w 6534150"/>
                <a:gd name="connsiteY5" fmla="*/ 1752600 h 1752600"/>
                <a:gd name="connsiteX6" fmla="*/ 0 w 6534150"/>
                <a:gd name="connsiteY6" fmla="*/ 1714500 h 1752600"/>
                <a:gd name="connsiteX7" fmla="*/ 19050 w 6534150"/>
                <a:gd name="connsiteY7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150" h="1752600">
                  <a:moveTo>
                    <a:pt x="19050" y="0"/>
                  </a:moveTo>
                  <a:lnTo>
                    <a:pt x="6534150" y="0"/>
                  </a:lnTo>
                  <a:lnTo>
                    <a:pt x="6534150" y="476250"/>
                  </a:lnTo>
                  <a:lnTo>
                    <a:pt x="1943100" y="476250"/>
                  </a:lnTo>
                  <a:lnTo>
                    <a:pt x="2076450" y="1447800"/>
                  </a:lnTo>
                  <a:lnTo>
                    <a:pt x="190500" y="1752600"/>
                  </a:lnTo>
                  <a:lnTo>
                    <a:pt x="0" y="17145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4968" y="2125265"/>
            <a:ext cx="1552852" cy="70791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9601" y="2761035"/>
            <a:ext cx="1581759" cy="73119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9380" y="3431265"/>
            <a:ext cx="1574391" cy="69376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76" t="33110"/>
          <a:stretch/>
        </p:blipFill>
        <p:spPr>
          <a:xfrm>
            <a:off x="3871640" y="2869609"/>
            <a:ext cx="1666701" cy="75341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775" b="24695"/>
          <a:stretch/>
        </p:blipFill>
        <p:spPr>
          <a:xfrm>
            <a:off x="2191452" y="2534938"/>
            <a:ext cx="1678276" cy="812892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1628" y="4339090"/>
            <a:ext cx="1606192" cy="732487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33" t="22568" b="34694"/>
          <a:stretch/>
        </p:blipFill>
        <p:spPr>
          <a:xfrm>
            <a:off x="3578057" y="3640548"/>
            <a:ext cx="1546393" cy="634078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55981" b="97608" l="13770" r="58014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94" t="56056" r="41615"/>
          <a:stretch/>
        </p:blipFill>
        <p:spPr>
          <a:xfrm>
            <a:off x="2211109" y="4116486"/>
            <a:ext cx="1526804" cy="698890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548" b="51759"/>
          <a:stretch/>
        </p:blipFill>
        <p:spPr>
          <a:xfrm>
            <a:off x="1774255" y="3279713"/>
            <a:ext cx="1540446" cy="771349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6692" y="4850198"/>
            <a:ext cx="1581759" cy="731190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9960" y="4163505"/>
            <a:ext cx="1584960" cy="686693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33" t="22568" b="34694"/>
          <a:stretch/>
        </p:blipFill>
        <p:spPr>
          <a:xfrm flipH="1">
            <a:off x="5844540" y="4535194"/>
            <a:ext cx="1528818" cy="634078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33" t="22568" b="34694"/>
          <a:stretch/>
        </p:blipFill>
        <p:spPr>
          <a:xfrm flipH="1">
            <a:off x="7471049" y="5015890"/>
            <a:ext cx="1528818" cy="634078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730240" y="5236057"/>
            <a:ext cx="1584960" cy="732487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76" t="33110"/>
          <a:stretch/>
        </p:blipFill>
        <p:spPr>
          <a:xfrm flipH="1">
            <a:off x="4001147" y="5023510"/>
            <a:ext cx="1666409" cy="753412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242560" y="3767602"/>
            <a:ext cx="1603708" cy="731190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2317813"/>
              </p:ext>
            </p:extLst>
          </p:nvPr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xmlns="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xmlns="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xmlns="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152631"/>
                  </a:ext>
                </a:extLst>
              </a:tr>
            </a:tbl>
          </a:graphicData>
        </a:graphic>
      </p:graphicFrame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76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775" b="24695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0413" y="2659900"/>
            <a:ext cx="2565790" cy="3567408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33" t="22568" b="34694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33" t="22568" b="34694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548" b="51759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9865" y="3832579"/>
            <a:ext cx="1581759" cy="731190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3020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vàng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76388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xanh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78293" y="527142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đỏ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84620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09024 -0.0953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47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10625 0.13148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65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11002 -0.17384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87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04493 -0.39838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-199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2332 -0.10301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5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28294 0.12014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1" y="599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3476 -0.16574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-828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9778 -0.19815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990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43204 -0.11574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2" y="-578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39792 -0.325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-1629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53868 -0.06598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-331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00231 L 0.29336 0.01412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57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27084 0.05532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275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40912 0.05695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56" y="284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12604 -0.3294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64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19297 -0.30902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7879993"/>
              </p:ext>
            </p:extLst>
          </p:nvPr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xmlns="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xmlns="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xmlns="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15263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76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775" b="24695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0413" y="2659900"/>
            <a:ext cx="2565790" cy="3567408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33" t="22568" b="34694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33" t="22568" b="34694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548" b="51759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9865" y="3803551"/>
            <a:ext cx="1581759" cy="731190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3020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vàng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76388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xanh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78293" y="527142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đỏ</a:t>
            </a:r>
            <a:endParaRPr lang="en-US" sz="2800" b="1" dirty="0"/>
          </a:p>
        </p:txBody>
      </p:sp>
      <p:pic>
        <p:nvPicPr>
          <p:cNvPr id="40" name="Picture 3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76" t="33110"/>
          <a:stretch/>
        </p:blipFill>
        <p:spPr>
          <a:xfrm>
            <a:off x="5115294" y="3715040"/>
            <a:ext cx="1693690" cy="753412"/>
          </a:xfrm>
          <a:prstGeom prst="rect">
            <a:avLst/>
          </a:prstGeom>
        </p:spPr>
      </p:pic>
      <p:pic>
        <p:nvPicPr>
          <p:cNvPr id="41" name="Picture 40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9078" y="3100092"/>
            <a:ext cx="1606192" cy="732487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33" t="22568" b="34694"/>
          <a:stretch/>
        </p:blipFill>
        <p:spPr>
          <a:xfrm>
            <a:off x="7006073" y="4395097"/>
            <a:ext cx="1546393" cy="634078"/>
          </a:xfrm>
          <a:prstGeom prst="rect">
            <a:avLst/>
          </a:prstGeom>
        </p:spPr>
      </p:pic>
      <p:pic>
        <p:nvPicPr>
          <p:cNvPr id="47" name="Picture 46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9865" y="4417319"/>
            <a:ext cx="1581759" cy="731190"/>
          </a:xfrm>
          <a:prstGeom prst="rect">
            <a:avLst/>
          </a:prstGeom>
        </p:spPr>
      </p:pic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9865" y="3129381"/>
            <a:ext cx="1581759" cy="731190"/>
          </a:xfrm>
          <a:prstGeom prst="rect">
            <a:avLst/>
          </a:prstGeom>
        </p:spPr>
      </p:pic>
      <p:pic>
        <p:nvPicPr>
          <p:cNvPr id="49" name="Picture 48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1732" y="1883516"/>
            <a:ext cx="1563862" cy="707461"/>
          </a:xfrm>
          <a:prstGeom prst="rect">
            <a:avLst/>
          </a:prstGeom>
        </p:spPr>
      </p:pic>
      <p:pic>
        <p:nvPicPr>
          <p:cNvPr id="50" name="Picture 49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1732" y="1217355"/>
            <a:ext cx="1563862" cy="707461"/>
          </a:xfrm>
          <a:prstGeom prst="rect">
            <a:avLst/>
          </a:prstGeom>
        </p:spPr>
      </p:pic>
      <p:pic>
        <p:nvPicPr>
          <p:cNvPr id="51" name="Picture 50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55981" b="97608" l="13770" r="58014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94" t="56056" r="41615"/>
          <a:stretch/>
        </p:blipFill>
        <p:spPr>
          <a:xfrm>
            <a:off x="7040407" y="1874623"/>
            <a:ext cx="1559366" cy="71379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975267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867479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754094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Screen Clipping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76" t="33110"/>
          <a:stretch/>
        </p:blipFill>
        <p:spPr>
          <a:xfrm>
            <a:off x="5098494" y="5179683"/>
            <a:ext cx="1693690" cy="753412"/>
          </a:xfrm>
          <a:prstGeom prst="rect">
            <a:avLst/>
          </a:prstGeom>
        </p:spPr>
      </p:pic>
      <p:pic>
        <p:nvPicPr>
          <p:cNvPr id="55" name="Picture 54" descr="Screen Clipping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33" t="22568" b="34694"/>
          <a:stretch/>
        </p:blipFill>
        <p:spPr>
          <a:xfrm>
            <a:off x="7006073" y="5235545"/>
            <a:ext cx="1546393" cy="634078"/>
          </a:xfrm>
          <a:prstGeom prst="rect">
            <a:avLst/>
          </a:prstGeom>
        </p:spPr>
      </p:pic>
      <p:pic>
        <p:nvPicPr>
          <p:cNvPr id="58" name="Picture 57" descr="Screen Clipping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9865" y="5166868"/>
            <a:ext cx="1581759" cy="73119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5754982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7578790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9446983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44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0.30338 0.17708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884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30234 0.1821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909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15078 -0.00301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-1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0052 -0.26111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0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00338 -0.26944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5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14974 0.17778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849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4623 0.35856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7" y="1810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0443 -0.28056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41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01172 -0.28171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1409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29102 0.19028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974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29101 0.19213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981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5703 -0.18612 " pathEditMode="relative" rAng="0" ptsTypes="AA">
                                      <p:cBhvr>
                                        <p:cTn id="5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2" grpId="0" animBg="1"/>
      <p:bldP spid="53" grpId="0" animBg="1"/>
      <p:bldP spid="25" grpId="0" animBg="1"/>
      <p:bldP spid="59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1455453"/>
            <a:ext cx="3653598" cy="1001474"/>
            <a:chOff x="1183343" y="1464304"/>
            <a:chExt cx="36535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1199448"/>
              </p:ext>
            </p:extLst>
          </p:nvPr>
        </p:nvGraphicFramePr>
        <p:xfrm>
          <a:off x="4914900" y="271414"/>
          <a:ext cx="6393512" cy="604787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98378">
                  <a:extLst>
                    <a:ext uri="{9D8B030D-6E8A-4147-A177-3AD203B41FA5}">
                      <a16:colId xmlns:a16="http://schemas.microsoft.com/office/drawing/2014/main" xmlns="" val="631121301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xmlns="" val="3424303033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xmlns="" val="1684188789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xmlns="" val="1656533597"/>
                    </a:ext>
                  </a:extLst>
                </a:gridCol>
              </a:tblGrid>
              <a:tr h="534683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7269729"/>
                  </a:ext>
                </a:extLst>
              </a:tr>
              <a:tr h="6970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vuông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tròn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tam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giác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chữ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nhật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7897986"/>
                  </a:ext>
                </a:extLst>
              </a:tr>
            </a:tbl>
          </a:graphicData>
        </a:graphic>
      </p:graphicFrame>
      <p:grpSp>
        <p:nvGrpSpPr>
          <p:cNvPr id="5" name="Group 58"/>
          <p:cNvGrpSpPr/>
          <p:nvPr/>
        </p:nvGrpSpPr>
        <p:grpSpPr>
          <a:xfrm>
            <a:off x="7048500" y="313533"/>
            <a:ext cx="546100" cy="5265867"/>
            <a:chOff x="6667500" y="313533"/>
            <a:chExt cx="546100" cy="5265867"/>
          </a:xfrm>
        </p:grpSpPr>
        <p:sp>
          <p:nvSpPr>
            <p:cNvPr id="29" name="Oval 28"/>
            <p:cNvSpPr/>
            <p:nvPr/>
          </p:nvSpPr>
          <p:spPr>
            <a:xfrm>
              <a:off x="6667500" y="50259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667500" y="44376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667500" y="38493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667500" y="32610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667500" y="26727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667500" y="20844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667500" y="14961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667500" y="9078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667500" y="313533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7"/>
          <p:cNvGrpSpPr/>
          <p:nvPr/>
        </p:nvGrpSpPr>
        <p:grpSpPr>
          <a:xfrm>
            <a:off x="5446480" y="2105724"/>
            <a:ext cx="511639" cy="3453600"/>
            <a:chOff x="4976580" y="2105724"/>
            <a:chExt cx="511639" cy="3453600"/>
          </a:xfrm>
        </p:grpSpPr>
        <p:sp>
          <p:nvSpPr>
            <p:cNvPr id="21" name="Rectangle 20"/>
            <p:cNvSpPr/>
            <p:nvPr/>
          </p:nvSpPr>
          <p:spPr>
            <a:xfrm>
              <a:off x="4976580" y="50459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976580" y="44576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76580" y="38693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976580" y="32810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976580" y="26940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76580" y="21057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59"/>
          <p:cNvGrpSpPr/>
          <p:nvPr/>
        </p:nvGrpSpPr>
        <p:grpSpPr>
          <a:xfrm>
            <a:off x="8394700" y="3284645"/>
            <a:ext cx="1041400" cy="2274679"/>
            <a:chOff x="8128000" y="3284645"/>
            <a:chExt cx="1041400" cy="2274679"/>
          </a:xfrm>
        </p:grpSpPr>
        <p:sp>
          <p:nvSpPr>
            <p:cNvPr id="39" name="Isosceles Triangle 38"/>
            <p:cNvSpPr/>
            <p:nvPr/>
          </p:nvSpPr>
          <p:spPr>
            <a:xfrm>
              <a:off x="8128000" y="447777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8128000" y="3888998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8128000" y="328464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8128000" y="5045999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60"/>
          <p:cNvGrpSpPr/>
          <p:nvPr/>
        </p:nvGrpSpPr>
        <p:grpSpPr>
          <a:xfrm>
            <a:off x="9992693" y="2712873"/>
            <a:ext cx="1074420" cy="2826376"/>
            <a:chOff x="9776793" y="2712873"/>
            <a:chExt cx="1074420" cy="2826376"/>
          </a:xfrm>
        </p:grpSpPr>
        <p:sp>
          <p:nvSpPr>
            <p:cNvPr id="42" name="Rectangle 41"/>
            <p:cNvSpPr/>
            <p:nvPr/>
          </p:nvSpPr>
          <p:spPr>
            <a:xfrm>
              <a:off x="9776793" y="5045998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776793" y="44777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776793" y="38894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776793" y="33011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776793" y="27128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33400" y="2483666"/>
            <a:ext cx="454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a.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 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65" name="Rounded Rectangle 64"/>
          <p:cNvSpPr/>
          <p:nvPr/>
        </p:nvSpPr>
        <p:spPr>
          <a:xfrm>
            <a:off x="5238749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6</a:t>
            </a:r>
            <a:endParaRPr lang="en-US" sz="3600" b="1" dirty="0"/>
          </a:p>
        </p:txBody>
      </p:sp>
      <p:sp>
        <p:nvSpPr>
          <p:cNvPr id="66" name="Rounded Rectangle 65"/>
          <p:cNvSpPr/>
          <p:nvPr/>
        </p:nvSpPr>
        <p:spPr>
          <a:xfrm>
            <a:off x="6858000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9</a:t>
            </a:r>
            <a:endParaRPr lang="en-US" sz="3600" b="1" dirty="0"/>
          </a:p>
        </p:txBody>
      </p:sp>
      <p:sp>
        <p:nvSpPr>
          <p:cNvPr id="67" name="Rounded Rectangle 66"/>
          <p:cNvSpPr/>
          <p:nvPr/>
        </p:nvSpPr>
        <p:spPr>
          <a:xfrm>
            <a:off x="8451851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4</a:t>
            </a:r>
            <a:endParaRPr lang="en-US" sz="3600" b="1" dirty="0"/>
          </a:p>
        </p:txBody>
      </p:sp>
      <p:sp>
        <p:nvSpPr>
          <p:cNvPr id="68" name="Rounded Rectangle 67"/>
          <p:cNvSpPr/>
          <p:nvPr/>
        </p:nvSpPr>
        <p:spPr>
          <a:xfrm>
            <a:off x="10066353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5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/>
      <p:bldP spid="65" grpId="0" animBg="1"/>
      <p:bldP spid="66" grpId="0" animBg="1"/>
      <p:bldP spid="67" grpId="0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35467" y="1074084"/>
            <a:ext cx="10113533" cy="523220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SỐ BÔNG HOA ĐÃ NỞ TRONG VƯỜN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9800" y="3893348"/>
            <a:ext cx="5655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bông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6 + 4 + 10 = 20 (</a:t>
            </a:r>
            <a:r>
              <a:rPr lang="en-US" sz="2800" dirty="0" err="1" smtClean="0"/>
              <a:t>bông</a:t>
            </a:r>
            <a:r>
              <a:rPr lang="en-US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20 </a:t>
            </a:r>
            <a:r>
              <a:rPr lang="en-US" sz="2800" dirty="0" err="1" smtClean="0"/>
              <a:t>bông</a:t>
            </a:r>
            <a:endParaRPr lang="en-US" sz="28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350" y="1631368"/>
            <a:ext cx="10470350" cy="238564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117182" y="1808463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17182" y="2582892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049000" y="3267717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5034" y="3927412"/>
            <a:ext cx="5046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c. </a:t>
            </a: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</a:t>
            </a: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cúc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bông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6 – 4 = 2 (</a:t>
            </a:r>
            <a:r>
              <a:rPr lang="en-US" sz="2800" dirty="0" err="1" smtClean="0"/>
              <a:t>bông</a:t>
            </a:r>
            <a:r>
              <a:rPr lang="en-US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2 </a:t>
            </a:r>
            <a:r>
              <a:rPr lang="en-US" sz="2800" dirty="0" err="1" smtClean="0"/>
              <a:t>bông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233533" y="4104190"/>
            <a:ext cx="0" cy="23241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build="p"/>
      <p:bldP spid="10" grpId="0" animBg="1"/>
      <p:bldP spid="11" grpId="0" animBg="1"/>
      <p:bldP spid="12" grpId="0" animBg="1"/>
      <p:bldP spid="13" grpId="0" build="p"/>
    </p:bld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184</Words>
  <Application>Microsoft Office PowerPoint</Application>
  <PresentationFormat>Custom</PresentationFormat>
  <Paragraphs>47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7_Office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Admin</cp:lastModifiedBy>
  <cp:revision>74</cp:revision>
  <dcterms:created xsi:type="dcterms:W3CDTF">2020-10-07T08:19:00Z</dcterms:created>
  <dcterms:modified xsi:type="dcterms:W3CDTF">2025-06-02T10:24:01Z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